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527" r:id="rId5"/>
    <p:sldId id="524" r:id="rId6"/>
    <p:sldId id="539" r:id="rId7"/>
    <p:sldId id="522" r:id="rId8"/>
    <p:sldId id="521" r:id="rId9"/>
    <p:sldId id="523" r:id="rId10"/>
    <p:sldId id="532" r:id="rId11"/>
    <p:sldId id="533" r:id="rId12"/>
    <p:sldId id="534" r:id="rId13"/>
    <p:sldId id="535" r:id="rId14"/>
    <p:sldId id="536" r:id="rId15"/>
    <p:sldId id="537"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0"/>
    <a:srgbClr val="FF733C"/>
    <a:srgbClr val="50CD72"/>
    <a:srgbClr val="8B0000"/>
    <a:srgbClr val="FFD1FF"/>
    <a:srgbClr val="F9AAD5"/>
    <a:srgbClr val="F358AE"/>
    <a:srgbClr val="007FAD"/>
    <a:srgbClr val="B8D4F7"/>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6" d="100"/>
          <a:sy n="86" d="100"/>
        </p:scale>
        <p:origin x="562" y="67"/>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F621F6-6E51-4532-819A-AE6A3A8431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2EBB810-A1BC-4100-97FF-34931DA291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87962-9D23-48A2-9E32-0FA04FABB28F}" type="datetimeFigureOut">
              <a:rPr lang="en-US" smtClean="0"/>
              <a:t>2021-03-06</a:t>
            </a:fld>
            <a:endParaRPr lang="en-US" dirty="0"/>
          </a:p>
        </p:txBody>
      </p:sp>
      <p:sp>
        <p:nvSpPr>
          <p:cNvPr id="4" name="Footer Placeholder 3">
            <a:extLst>
              <a:ext uri="{FF2B5EF4-FFF2-40B4-BE49-F238E27FC236}">
                <a16:creationId xmlns:a16="http://schemas.microsoft.com/office/drawing/2014/main" id="{2579E143-B6F5-43E8-9468-9798E289CA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7F52837-7F37-4A11-B2A1-5D47B8416C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B0E0FD-B80C-4E35-8094-D89B8DBBD9F6}" type="slidenum">
              <a:rPr lang="en-US" smtClean="0"/>
              <a:t>‹#›</a:t>
            </a:fld>
            <a:endParaRPr lang="en-US" dirty="0"/>
          </a:p>
        </p:txBody>
      </p:sp>
    </p:spTree>
    <p:extLst>
      <p:ext uri="{BB962C8B-B14F-4D97-AF65-F5344CB8AC3E}">
        <p14:creationId xmlns:p14="http://schemas.microsoft.com/office/powerpoint/2010/main" val="4039141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2021-03-06</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a:t>
            </a:fld>
            <a:endParaRPr lang="en-US" dirty="0"/>
          </a:p>
        </p:txBody>
      </p:sp>
    </p:spTree>
    <p:extLst>
      <p:ext uri="{BB962C8B-B14F-4D97-AF65-F5344CB8AC3E}">
        <p14:creationId xmlns:p14="http://schemas.microsoft.com/office/powerpoint/2010/main" val="3583093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10</a:t>
            </a:fld>
            <a:endParaRPr lang="en-US" dirty="0"/>
          </a:p>
        </p:txBody>
      </p:sp>
    </p:spTree>
    <p:extLst>
      <p:ext uri="{BB962C8B-B14F-4D97-AF65-F5344CB8AC3E}">
        <p14:creationId xmlns:p14="http://schemas.microsoft.com/office/powerpoint/2010/main" val="3079325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11</a:t>
            </a:fld>
            <a:endParaRPr lang="en-US" dirty="0"/>
          </a:p>
        </p:txBody>
      </p:sp>
    </p:spTree>
    <p:extLst>
      <p:ext uri="{BB962C8B-B14F-4D97-AF65-F5344CB8AC3E}">
        <p14:creationId xmlns:p14="http://schemas.microsoft.com/office/powerpoint/2010/main" val="159829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12</a:t>
            </a:fld>
            <a:endParaRPr lang="en-US" dirty="0"/>
          </a:p>
        </p:txBody>
      </p:sp>
    </p:spTree>
    <p:extLst>
      <p:ext uri="{BB962C8B-B14F-4D97-AF65-F5344CB8AC3E}">
        <p14:creationId xmlns:p14="http://schemas.microsoft.com/office/powerpoint/2010/main" val="301362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2</a:t>
            </a:fld>
            <a:endParaRPr lang="en-US" dirty="0"/>
          </a:p>
        </p:txBody>
      </p:sp>
    </p:spTree>
    <p:extLst>
      <p:ext uri="{BB962C8B-B14F-4D97-AF65-F5344CB8AC3E}">
        <p14:creationId xmlns:p14="http://schemas.microsoft.com/office/powerpoint/2010/main" val="1574156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3</a:t>
            </a:fld>
            <a:endParaRPr lang="en-US" dirty="0"/>
          </a:p>
        </p:txBody>
      </p:sp>
    </p:spTree>
    <p:extLst>
      <p:ext uri="{BB962C8B-B14F-4D97-AF65-F5344CB8AC3E}">
        <p14:creationId xmlns:p14="http://schemas.microsoft.com/office/powerpoint/2010/main" val="243425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4</a:t>
            </a:fld>
            <a:endParaRPr lang="en-US" dirty="0"/>
          </a:p>
        </p:txBody>
      </p:sp>
    </p:spTree>
    <p:extLst>
      <p:ext uri="{BB962C8B-B14F-4D97-AF65-F5344CB8AC3E}">
        <p14:creationId xmlns:p14="http://schemas.microsoft.com/office/powerpoint/2010/main" val="18061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5</a:t>
            </a:fld>
            <a:endParaRPr lang="en-US" dirty="0"/>
          </a:p>
        </p:txBody>
      </p:sp>
    </p:spTree>
    <p:extLst>
      <p:ext uri="{BB962C8B-B14F-4D97-AF65-F5344CB8AC3E}">
        <p14:creationId xmlns:p14="http://schemas.microsoft.com/office/powerpoint/2010/main" val="1224571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6</a:t>
            </a:fld>
            <a:endParaRPr lang="en-US" dirty="0"/>
          </a:p>
        </p:txBody>
      </p:sp>
    </p:spTree>
    <p:extLst>
      <p:ext uri="{BB962C8B-B14F-4D97-AF65-F5344CB8AC3E}">
        <p14:creationId xmlns:p14="http://schemas.microsoft.com/office/powerpoint/2010/main" val="2729913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7</a:t>
            </a:fld>
            <a:endParaRPr lang="en-US" dirty="0"/>
          </a:p>
        </p:txBody>
      </p:sp>
    </p:spTree>
    <p:extLst>
      <p:ext uri="{BB962C8B-B14F-4D97-AF65-F5344CB8AC3E}">
        <p14:creationId xmlns:p14="http://schemas.microsoft.com/office/powerpoint/2010/main" val="2906331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8</a:t>
            </a:fld>
            <a:endParaRPr lang="en-US" dirty="0"/>
          </a:p>
        </p:txBody>
      </p:sp>
    </p:spTree>
    <p:extLst>
      <p:ext uri="{BB962C8B-B14F-4D97-AF65-F5344CB8AC3E}">
        <p14:creationId xmlns:p14="http://schemas.microsoft.com/office/powerpoint/2010/main" val="2466570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9</a:t>
            </a:fld>
            <a:endParaRPr lang="en-US" dirty="0"/>
          </a:p>
        </p:txBody>
      </p:sp>
    </p:spTree>
    <p:extLst>
      <p:ext uri="{BB962C8B-B14F-4D97-AF65-F5344CB8AC3E}">
        <p14:creationId xmlns:p14="http://schemas.microsoft.com/office/powerpoint/2010/main" val="2811554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05000"/>
            <a:ext cx="10360501" cy="2079624"/>
          </a:xfrm>
        </p:spPr>
        <p:txBody>
          <a:bodyPr>
            <a:noAutofit/>
          </a:bodyPr>
          <a:lstStyle>
            <a:lvl1pPr>
              <a:defRPr sz="7200" b="1"/>
            </a:lvl1pPr>
          </a:lstStyle>
          <a:p>
            <a:r>
              <a:rPr lang="en-US"/>
              <a:t>Click to edit Master title style</a:t>
            </a:r>
            <a:endParaRPr lang="en-US" dirty="0"/>
          </a:p>
        </p:txBody>
      </p:sp>
      <p:sp>
        <p:nvSpPr>
          <p:cNvPr id="3" name="Subtitle 2"/>
          <p:cNvSpPr>
            <a:spLocks noGrp="1"/>
          </p:cNvSpPr>
          <p:nvPr>
            <p:ph type="subTitle" idx="1"/>
          </p:nvPr>
        </p:nvSpPr>
        <p:spPr>
          <a:xfrm>
            <a:off x="912814" y="4038600"/>
            <a:ext cx="10363198" cy="762000"/>
          </a:xfrm>
        </p:spPr>
        <p:txBody>
          <a:bodyPr/>
          <a:lstStyle>
            <a:lvl1pPr marL="0" indent="0" algn="ctr">
              <a:buNone/>
              <a:defRPr>
                <a:solidFill>
                  <a:srgbClr val="70A0D7"/>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le Slide">
    <p:bg>
      <p:bgPr>
        <a:gradFill>
          <a:gsLst>
            <a:gs pos="0">
              <a:srgbClr val="FF733C"/>
            </a:gs>
            <a:gs pos="54000">
              <a:srgbClr val="FF733C"/>
            </a:gs>
            <a:gs pos="100000">
              <a:srgbClr val="FF8C19"/>
            </a:gs>
          </a:gsLst>
          <a:lin ang="19320000" scaled="0"/>
        </a:gradFill>
        <a:effectLst/>
      </p:bgPr>
    </p:bg>
    <p:spTree>
      <p:nvGrpSpPr>
        <p:cNvPr id="1" name="Shape 152"/>
        <p:cNvGrpSpPr/>
        <p:nvPr/>
      </p:nvGrpSpPr>
      <p:grpSpPr>
        <a:xfrm>
          <a:off x="0" y="0"/>
          <a:ext cx="0" cy="0"/>
          <a:chOff x="0" y="0"/>
          <a:chExt cx="0" cy="0"/>
        </a:xfrm>
      </p:grpSpPr>
      <p:grpSp>
        <p:nvGrpSpPr>
          <p:cNvPr id="153" name="Shape 153"/>
          <p:cNvGrpSpPr/>
          <p:nvPr/>
        </p:nvGrpSpPr>
        <p:grpSpPr>
          <a:xfrm>
            <a:off x="10361612" y="5791200"/>
            <a:ext cx="1659556" cy="922216"/>
            <a:chOff x="4056062" y="2305050"/>
            <a:chExt cx="4071937" cy="2262188"/>
          </a:xfrm>
        </p:grpSpPr>
        <p:sp>
          <p:nvSpPr>
            <p:cNvPr id="154" name="Shape 154"/>
            <p:cNvSpPr/>
            <p:nvPr/>
          </p:nvSpPr>
          <p:spPr>
            <a:xfrm>
              <a:off x="5259387" y="2684463"/>
              <a:ext cx="314324"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70909"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70909"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5" name="Shape 155"/>
            <p:cNvSpPr/>
            <p:nvPr/>
          </p:nvSpPr>
          <p:spPr>
            <a:xfrm>
              <a:off x="5816600" y="2684463"/>
              <a:ext cx="315912"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68181"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68181"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6" name="Shape 156"/>
            <p:cNvSpPr/>
            <p:nvPr/>
          </p:nvSpPr>
          <p:spPr>
            <a:xfrm>
              <a:off x="6167437" y="2684463"/>
              <a:ext cx="322263" cy="679449"/>
            </a:xfrm>
            <a:custGeom>
              <a:avLst/>
              <a:gdLst/>
              <a:ahLst/>
              <a:cxnLst/>
              <a:rect l="0" t="0" r="0" b="0"/>
              <a:pathLst>
                <a:path w="120000" h="120000" extrusionOk="0">
                  <a:moveTo>
                    <a:pt x="120000" y="118736"/>
                  </a:moveTo>
                  <a:cubicBezTo>
                    <a:pt x="72000" y="118736"/>
                    <a:pt x="72000" y="118736"/>
                    <a:pt x="72000" y="118736"/>
                  </a:cubicBezTo>
                  <a:cubicBezTo>
                    <a:pt x="72000" y="114947"/>
                    <a:pt x="72000" y="114947"/>
                    <a:pt x="72000" y="114947"/>
                  </a:cubicBezTo>
                  <a:cubicBezTo>
                    <a:pt x="69333" y="118736"/>
                    <a:pt x="58666" y="120000"/>
                    <a:pt x="40000" y="120000"/>
                  </a:cubicBezTo>
                  <a:cubicBezTo>
                    <a:pt x="13333" y="120000"/>
                    <a:pt x="0" y="114947"/>
                    <a:pt x="0" y="104842"/>
                  </a:cubicBezTo>
                  <a:cubicBezTo>
                    <a:pt x="0" y="66947"/>
                    <a:pt x="0" y="66947"/>
                    <a:pt x="0" y="66947"/>
                  </a:cubicBezTo>
                  <a:cubicBezTo>
                    <a:pt x="0" y="61894"/>
                    <a:pt x="2666" y="58105"/>
                    <a:pt x="10666" y="55578"/>
                  </a:cubicBezTo>
                  <a:cubicBezTo>
                    <a:pt x="16000" y="51789"/>
                    <a:pt x="29333" y="48000"/>
                    <a:pt x="50666" y="42947"/>
                  </a:cubicBezTo>
                  <a:cubicBezTo>
                    <a:pt x="64000" y="40421"/>
                    <a:pt x="72000" y="37894"/>
                    <a:pt x="72000" y="36631"/>
                  </a:cubicBezTo>
                  <a:cubicBezTo>
                    <a:pt x="72000" y="20210"/>
                    <a:pt x="72000" y="20210"/>
                    <a:pt x="72000" y="20210"/>
                  </a:cubicBezTo>
                  <a:cubicBezTo>
                    <a:pt x="72000" y="15157"/>
                    <a:pt x="69333" y="12631"/>
                    <a:pt x="58666" y="12631"/>
                  </a:cubicBezTo>
                  <a:cubicBezTo>
                    <a:pt x="50666" y="12631"/>
                    <a:pt x="45333" y="15157"/>
                    <a:pt x="45333" y="20210"/>
                  </a:cubicBezTo>
                  <a:cubicBezTo>
                    <a:pt x="45333" y="37894"/>
                    <a:pt x="45333" y="37894"/>
                    <a:pt x="45333" y="37894"/>
                  </a:cubicBezTo>
                  <a:cubicBezTo>
                    <a:pt x="0" y="37894"/>
                    <a:pt x="0" y="37894"/>
                    <a:pt x="0" y="37894"/>
                  </a:cubicBezTo>
                  <a:cubicBezTo>
                    <a:pt x="0" y="20210"/>
                    <a:pt x="0" y="20210"/>
                    <a:pt x="0" y="20210"/>
                  </a:cubicBezTo>
                  <a:cubicBezTo>
                    <a:pt x="0" y="6315"/>
                    <a:pt x="21333" y="0"/>
                    <a:pt x="58666" y="0"/>
                  </a:cubicBezTo>
                  <a:cubicBezTo>
                    <a:pt x="98666" y="0"/>
                    <a:pt x="120000" y="6315"/>
                    <a:pt x="120000" y="20210"/>
                  </a:cubicBezTo>
                  <a:lnTo>
                    <a:pt x="120000" y="118736"/>
                  </a:lnTo>
                  <a:close/>
                  <a:moveTo>
                    <a:pt x="72000" y="98526"/>
                  </a:moveTo>
                  <a:cubicBezTo>
                    <a:pt x="72000" y="55578"/>
                    <a:pt x="72000" y="55578"/>
                    <a:pt x="72000" y="55578"/>
                  </a:cubicBezTo>
                  <a:cubicBezTo>
                    <a:pt x="56000" y="56842"/>
                    <a:pt x="45333" y="59368"/>
                    <a:pt x="45333" y="63157"/>
                  </a:cubicBezTo>
                  <a:cubicBezTo>
                    <a:pt x="45333" y="98526"/>
                    <a:pt x="45333" y="98526"/>
                    <a:pt x="45333" y="98526"/>
                  </a:cubicBezTo>
                  <a:cubicBezTo>
                    <a:pt x="45333" y="102315"/>
                    <a:pt x="50666" y="104842"/>
                    <a:pt x="58666" y="104842"/>
                  </a:cubicBezTo>
                  <a:cubicBezTo>
                    <a:pt x="69333" y="104842"/>
                    <a:pt x="72000" y="102315"/>
                    <a:pt x="72000"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7" name="Shape 157"/>
            <p:cNvSpPr/>
            <p:nvPr/>
          </p:nvSpPr>
          <p:spPr>
            <a:xfrm>
              <a:off x="6524625" y="2684463"/>
              <a:ext cx="315912" cy="673099"/>
            </a:xfrm>
            <a:custGeom>
              <a:avLst/>
              <a:gdLst/>
              <a:ahLst/>
              <a:cxnLst/>
              <a:rect l="0" t="0" r="0" b="0"/>
              <a:pathLst>
                <a:path w="120000" h="120000" extrusionOk="0">
                  <a:moveTo>
                    <a:pt x="120000" y="45957"/>
                  </a:moveTo>
                  <a:cubicBezTo>
                    <a:pt x="73636" y="45957"/>
                    <a:pt x="73636" y="45957"/>
                    <a:pt x="73636" y="45957"/>
                  </a:cubicBezTo>
                  <a:cubicBezTo>
                    <a:pt x="73636" y="20425"/>
                    <a:pt x="73636" y="20425"/>
                    <a:pt x="73636" y="20425"/>
                  </a:cubicBezTo>
                  <a:cubicBezTo>
                    <a:pt x="73636" y="15319"/>
                    <a:pt x="68181" y="12765"/>
                    <a:pt x="60000" y="12765"/>
                  </a:cubicBezTo>
                  <a:cubicBezTo>
                    <a:pt x="51818" y="12765"/>
                    <a:pt x="46363" y="15319"/>
                    <a:pt x="46363" y="20425"/>
                  </a:cubicBezTo>
                  <a:cubicBezTo>
                    <a:pt x="46363" y="120000"/>
                    <a:pt x="46363" y="120000"/>
                    <a:pt x="46363" y="120000"/>
                  </a:cubicBezTo>
                  <a:cubicBezTo>
                    <a:pt x="0" y="120000"/>
                    <a:pt x="0" y="120000"/>
                    <a:pt x="0" y="120000"/>
                  </a:cubicBezTo>
                  <a:cubicBezTo>
                    <a:pt x="0" y="0"/>
                    <a:pt x="0" y="0"/>
                    <a:pt x="0" y="0"/>
                  </a:cubicBezTo>
                  <a:cubicBezTo>
                    <a:pt x="46363" y="0"/>
                    <a:pt x="46363" y="0"/>
                    <a:pt x="46363" y="0"/>
                  </a:cubicBezTo>
                  <a:cubicBezTo>
                    <a:pt x="46363" y="3829"/>
                    <a:pt x="46363" y="3829"/>
                    <a:pt x="46363" y="3829"/>
                  </a:cubicBezTo>
                  <a:cubicBezTo>
                    <a:pt x="54545" y="1276"/>
                    <a:pt x="68181" y="0"/>
                    <a:pt x="84545" y="0"/>
                  </a:cubicBezTo>
                  <a:cubicBezTo>
                    <a:pt x="92727" y="0"/>
                    <a:pt x="100909" y="1276"/>
                    <a:pt x="109090" y="5106"/>
                  </a:cubicBezTo>
                  <a:cubicBezTo>
                    <a:pt x="117272"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8" name="Shape 158"/>
            <p:cNvSpPr/>
            <p:nvPr/>
          </p:nvSpPr>
          <p:spPr>
            <a:xfrm>
              <a:off x="6869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2666"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9" name="Shape 159"/>
            <p:cNvSpPr/>
            <p:nvPr/>
          </p:nvSpPr>
          <p:spPr>
            <a:xfrm>
              <a:off x="7219950" y="2547938"/>
              <a:ext cx="120649" cy="809624"/>
            </a:xfrm>
            <a:custGeom>
              <a:avLst/>
              <a:gdLst/>
              <a:ahLst/>
              <a:cxnLst/>
              <a:rect l="0" t="0" r="0" b="0"/>
              <a:pathLst>
                <a:path w="120000" h="120000" extrusionOk="0">
                  <a:moveTo>
                    <a:pt x="0" y="8495"/>
                  </a:moveTo>
                  <a:cubicBezTo>
                    <a:pt x="0" y="6371"/>
                    <a:pt x="7058" y="4247"/>
                    <a:pt x="21176" y="2123"/>
                  </a:cubicBezTo>
                  <a:cubicBezTo>
                    <a:pt x="35294" y="1061"/>
                    <a:pt x="49411" y="0"/>
                    <a:pt x="63529" y="0"/>
                  </a:cubicBezTo>
                  <a:cubicBezTo>
                    <a:pt x="77647" y="0"/>
                    <a:pt x="91764" y="1061"/>
                    <a:pt x="105882" y="2123"/>
                  </a:cubicBezTo>
                  <a:cubicBezTo>
                    <a:pt x="112941" y="4247"/>
                    <a:pt x="120000" y="6371"/>
                    <a:pt x="120000" y="8495"/>
                  </a:cubicBezTo>
                  <a:cubicBezTo>
                    <a:pt x="120000" y="11681"/>
                    <a:pt x="112941" y="13805"/>
                    <a:pt x="105882" y="14867"/>
                  </a:cubicBezTo>
                  <a:cubicBezTo>
                    <a:pt x="91764" y="16991"/>
                    <a:pt x="77647" y="18053"/>
                    <a:pt x="63529" y="18053"/>
                  </a:cubicBezTo>
                  <a:cubicBezTo>
                    <a:pt x="42352" y="18053"/>
                    <a:pt x="28235" y="16991"/>
                    <a:pt x="21176" y="14867"/>
                  </a:cubicBezTo>
                  <a:cubicBezTo>
                    <a:pt x="7058" y="13805"/>
                    <a:pt x="0" y="11681"/>
                    <a:pt x="0" y="8495"/>
                  </a:cubicBezTo>
                  <a:close/>
                  <a:moveTo>
                    <a:pt x="120000" y="20176"/>
                  </a:moveTo>
                  <a:cubicBezTo>
                    <a:pt x="0" y="20176"/>
                    <a:pt x="0" y="20176"/>
                    <a:pt x="0" y="20176"/>
                  </a:cubicBezTo>
                  <a:cubicBezTo>
                    <a:pt x="0" y="120000"/>
                    <a:pt x="0" y="120000"/>
                    <a:pt x="0" y="120000"/>
                  </a:cubicBezTo>
                  <a:cubicBezTo>
                    <a:pt x="120000" y="120000"/>
                    <a:pt x="120000" y="120000"/>
                    <a:pt x="120000" y="120000"/>
                  </a:cubicBezTo>
                  <a:lnTo>
                    <a:pt x="120000" y="2017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0" name="Shape 160"/>
            <p:cNvSpPr/>
            <p:nvPr/>
          </p:nvSpPr>
          <p:spPr>
            <a:xfrm>
              <a:off x="7377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5333"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1" name="Shape 161"/>
            <p:cNvSpPr/>
            <p:nvPr/>
          </p:nvSpPr>
          <p:spPr>
            <a:xfrm>
              <a:off x="7727950" y="2684463"/>
              <a:ext cx="320675" cy="673099"/>
            </a:xfrm>
            <a:custGeom>
              <a:avLst/>
              <a:gdLst/>
              <a:ahLst/>
              <a:cxnLst/>
              <a:rect l="0" t="0" r="0" b="0"/>
              <a:pathLst>
                <a:path w="120000" h="120000" extrusionOk="0">
                  <a:moveTo>
                    <a:pt x="8000" y="120000"/>
                  </a:moveTo>
                  <a:cubicBezTo>
                    <a:pt x="8000" y="104680"/>
                    <a:pt x="8000" y="104680"/>
                    <a:pt x="8000" y="104680"/>
                  </a:cubicBezTo>
                  <a:cubicBezTo>
                    <a:pt x="50666" y="104680"/>
                    <a:pt x="50666" y="104680"/>
                    <a:pt x="50666" y="104680"/>
                  </a:cubicBezTo>
                  <a:cubicBezTo>
                    <a:pt x="64000" y="104680"/>
                    <a:pt x="72000" y="100851"/>
                    <a:pt x="72000" y="94468"/>
                  </a:cubicBezTo>
                  <a:cubicBezTo>
                    <a:pt x="58666" y="95744"/>
                    <a:pt x="48000" y="97021"/>
                    <a:pt x="40000" y="97021"/>
                  </a:cubicBezTo>
                  <a:cubicBezTo>
                    <a:pt x="13333" y="97021"/>
                    <a:pt x="0" y="90638"/>
                    <a:pt x="0" y="77872"/>
                  </a:cubicBezTo>
                  <a:cubicBezTo>
                    <a:pt x="0" y="20425"/>
                    <a:pt x="0" y="20425"/>
                    <a:pt x="0" y="20425"/>
                  </a:cubicBezTo>
                  <a:cubicBezTo>
                    <a:pt x="0" y="6382"/>
                    <a:pt x="13333" y="0"/>
                    <a:pt x="40000" y="0"/>
                  </a:cubicBezTo>
                  <a:cubicBezTo>
                    <a:pt x="48000" y="0"/>
                    <a:pt x="58666" y="1276"/>
                    <a:pt x="72000" y="3829"/>
                  </a:cubicBezTo>
                  <a:cubicBezTo>
                    <a:pt x="72000" y="0"/>
                    <a:pt x="72000" y="0"/>
                    <a:pt x="72000" y="0"/>
                  </a:cubicBezTo>
                  <a:cubicBezTo>
                    <a:pt x="117333" y="0"/>
                    <a:pt x="117333" y="0"/>
                    <a:pt x="117333" y="0"/>
                  </a:cubicBezTo>
                  <a:cubicBezTo>
                    <a:pt x="117333" y="94468"/>
                    <a:pt x="117333" y="94468"/>
                    <a:pt x="117333" y="94468"/>
                  </a:cubicBezTo>
                  <a:cubicBezTo>
                    <a:pt x="120000" y="100851"/>
                    <a:pt x="117333" y="107234"/>
                    <a:pt x="109333" y="112340"/>
                  </a:cubicBezTo>
                  <a:cubicBezTo>
                    <a:pt x="101333" y="117446"/>
                    <a:pt x="85333" y="120000"/>
                    <a:pt x="61333" y="120000"/>
                  </a:cubicBezTo>
                  <a:lnTo>
                    <a:pt x="8000" y="120000"/>
                  </a:lnTo>
                  <a:close/>
                  <a:moveTo>
                    <a:pt x="72000" y="77872"/>
                  </a:moveTo>
                  <a:cubicBezTo>
                    <a:pt x="72000" y="20425"/>
                    <a:pt x="72000" y="20425"/>
                    <a:pt x="72000" y="20425"/>
                  </a:cubicBezTo>
                  <a:cubicBezTo>
                    <a:pt x="72000" y="15319"/>
                    <a:pt x="66666" y="12765"/>
                    <a:pt x="58666" y="12765"/>
                  </a:cubicBezTo>
                  <a:cubicBezTo>
                    <a:pt x="50666" y="12765"/>
                    <a:pt x="45333" y="15319"/>
                    <a:pt x="45333" y="20425"/>
                  </a:cubicBezTo>
                  <a:cubicBezTo>
                    <a:pt x="45333" y="77872"/>
                    <a:pt x="45333" y="77872"/>
                    <a:pt x="45333" y="77872"/>
                  </a:cubicBezTo>
                  <a:cubicBezTo>
                    <a:pt x="45333" y="81702"/>
                    <a:pt x="50666" y="84255"/>
                    <a:pt x="58666" y="84255"/>
                  </a:cubicBezTo>
                  <a:cubicBezTo>
                    <a:pt x="66666" y="84255"/>
                    <a:pt x="72000" y="81702"/>
                    <a:pt x="72000" y="77872"/>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2" name="Shape 162"/>
            <p:cNvSpPr/>
            <p:nvPr/>
          </p:nvSpPr>
          <p:spPr>
            <a:xfrm>
              <a:off x="5259387" y="3465512"/>
              <a:ext cx="328613" cy="679449"/>
            </a:xfrm>
            <a:custGeom>
              <a:avLst/>
              <a:gdLst/>
              <a:ahLst/>
              <a:cxnLst/>
              <a:rect l="0" t="0" r="0" b="0"/>
              <a:pathLst>
                <a:path w="120000" h="120000" extrusionOk="0">
                  <a:moveTo>
                    <a:pt x="46956" y="114947"/>
                  </a:moveTo>
                  <a:cubicBezTo>
                    <a:pt x="46956" y="118736"/>
                    <a:pt x="46956" y="118736"/>
                    <a:pt x="46956" y="118736"/>
                  </a:cubicBezTo>
                  <a:cubicBezTo>
                    <a:pt x="0" y="118736"/>
                    <a:pt x="0" y="118736"/>
                    <a:pt x="0" y="118736"/>
                  </a:cubicBezTo>
                  <a:cubicBezTo>
                    <a:pt x="0" y="0"/>
                    <a:pt x="0" y="0"/>
                    <a:pt x="0" y="0"/>
                  </a:cubicBezTo>
                  <a:cubicBezTo>
                    <a:pt x="46956" y="0"/>
                    <a:pt x="46956" y="0"/>
                    <a:pt x="46956" y="0"/>
                  </a:cubicBezTo>
                  <a:cubicBezTo>
                    <a:pt x="46956" y="16421"/>
                    <a:pt x="46956" y="16421"/>
                    <a:pt x="46956" y="16421"/>
                  </a:cubicBezTo>
                  <a:cubicBezTo>
                    <a:pt x="54782" y="13894"/>
                    <a:pt x="67826" y="12631"/>
                    <a:pt x="83478" y="12631"/>
                  </a:cubicBezTo>
                  <a:cubicBezTo>
                    <a:pt x="91304" y="12631"/>
                    <a:pt x="101739" y="13894"/>
                    <a:pt x="106956" y="16421"/>
                  </a:cubicBezTo>
                  <a:cubicBezTo>
                    <a:pt x="114782" y="17684"/>
                    <a:pt x="120000" y="24000"/>
                    <a:pt x="120000" y="32842"/>
                  </a:cubicBezTo>
                  <a:cubicBezTo>
                    <a:pt x="120000" y="98526"/>
                    <a:pt x="120000" y="98526"/>
                    <a:pt x="120000" y="98526"/>
                  </a:cubicBezTo>
                  <a:cubicBezTo>
                    <a:pt x="120000" y="107368"/>
                    <a:pt x="114782" y="112421"/>
                    <a:pt x="106956" y="114947"/>
                  </a:cubicBezTo>
                  <a:cubicBezTo>
                    <a:pt x="96521" y="118736"/>
                    <a:pt x="86086" y="120000"/>
                    <a:pt x="73043" y="120000"/>
                  </a:cubicBezTo>
                  <a:cubicBezTo>
                    <a:pt x="62608" y="120000"/>
                    <a:pt x="54782" y="118736"/>
                    <a:pt x="46956" y="114947"/>
                  </a:cubicBezTo>
                  <a:close/>
                  <a:moveTo>
                    <a:pt x="73043" y="98526"/>
                  </a:moveTo>
                  <a:cubicBezTo>
                    <a:pt x="73043" y="32842"/>
                    <a:pt x="73043" y="32842"/>
                    <a:pt x="73043" y="32842"/>
                  </a:cubicBezTo>
                  <a:cubicBezTo>
                    <a:pt x="73043" y="27789"/>
                    <a:pt x="67826" y="26526"/>
                    <a:pt x="60000" y="26526"/>
                  </a:cubicBezTo>
                  <a:cubicBezTo>
                    <a:pt x="49565" y="26526"/>
                    <a:pt x="46956" y="27789"/>
                    <a:pt x="46956" y="32842"/>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3" name="Shape 163"/>
            <p:cNvSpPr/>
            <p:nvPr/>
          </p:nvSpPr>
          <p:spPr>
            <a:xfrm>
              <a:off x="5624512" y="3465512"/>
              <a:ext cx="320675" cy="671513"/>
            </a:xfrm>
            <a:custGeom>
              <a:avLst/>
              <a:gdLst/>
              <a:ahLst/>
              <a:cxnLst/>
              <a:rect l="0" t="0" r="0" b="0"/>
              <a:pathLst>
                <a:path w="120000" h="120000" extrusionOk="0">
                  <a:moveTo>
                    <a:pt x="120000" y="45957"/>
                  </a:moveTo>
                  <a:cubicBezTo>
                    <a:pt x="74666" y="45957"/>
                    <a:pt x="74666" y="45957"/>
                    <a:pt x="74666" y="45957"/>
                  </a:cubicBezTo>
                  <a:cubicBezTo>
                    <a:pt x="74666" y="20425"/>
                    <a:pt x="74666" y="20425"/>
                    <a:pt x="74666" y="20425"/>
                  </a:cubicBezTo>
                  <a:cubicBezTo>
                    <a:pt x="74666" y="15319"/>
                    <a:pt x="69333" y="12765"/>
                    <a:pt x="61333" y="12765"/>
                  </a:cubicBezTo>
                  <a:cubicBezTo>
                    <a:pt x="50666" y="12765"/>
                    <a:pt x="45333" y="15319"/>
                    <a:pt x="45333" y="20425"/>
                  </a:cubicBezTo>
                  <a:cubicBezTo>
                    <a:pt x="45333" y="120000"/>
                    <a:pt x="45333" y="120000"/>
                    <a:pt x="45333" y="120000"/>
                  </a:cubicBezTo>
                  <a:cubicBezTo>
                    <a:pt x="0" y="120000"/>
                    <a:pt x="0" y="120000"/>
                    <a:pt x="0" y="120000"/>
                  </a:cubicBezTo>
                  <a:cubicBezTo>
                    <a:pt x="0" y="0"/>
                    <a:pt x="0" y="0"/>
                    <a:pt x="0" y="0"/>
                  </a:cubicBezTo>
                  <a:cubicBezTo>
                    <a:pt x="45333" y="0"/>
                    <a:pt x="45333" y="0"/>
                    <a:pt x="45333" y="0"/>
                  </a:cubicBezTo>
                  <a:cubicBezTo>
                    <a:pt x="45333" y="3829"/>
                    <a:pt x="45333" y="3829"/>
                    <a:pt x="45333" y="3829"/>
                  </a:cubicBezTo>
                  <a:cubicBezTo>
                    <a:pt x="56000" y="1276"/>
                    <a:pt x="69333" y="0"/>
                    <a:pt x="85333" y="0"/>
                  </a:cubicBezTo>
                  <a:cubicBezTo>
                    <a:pt x="93333" y="0"/>
                    <a:pt x="101333" y="1276"/>
                    <a:pt x="109333" y="5106"/>
                  </a:cubicBezTo>
                  <a:cubicBezTo>
                    <a:pt x="117333"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4" name="Shape 164"/>
            <p:cNvSpPr/>
            <p:nvPr/>
          </p:nvSpPr>
          <p:spPr>
            <a:xfrm>
              <a:off x="5973762" y="3465512"/>
              <a:ext cx="330200" cy="679449"/>
            </a:xfrm>
            <a:custGeom>
              <a:avLst/>
              <a:gdLst/>
              <a:ahLst/>
              <a:cxnLst/>
              <a:rect l="0" t="0" r="0" b="0"/>
              <a:pathLst>
                <a:path w="120000" h="120000" extrusionOk="0">
                  <a:moveTo>
                    <a:pt x="0" y="98526"/>
                  </a:moveTo>
                  <a:cubicBezTo>
                    <a:pt x="0" y="20210"/>
                    <a:pt x="0" y="20210"/>
                    <a:pt x="0" y="20210"/>
                  </a:cubicBezTo>
                  <a:cubicBezTo>
                    <a:pt x="0" y="6315"/>
                    <a:pt x="20869" y="0"/>
                    <a:pt x="60000" y="0"/>
                  </a:cubicBezTo>
                  <a:cubicBezTo>
                    <a:pt x="99130" y="0"/>
                    <a:pt x="120000" y="6315"/>
                    <a:pt x="120000" y="20210"/>
                  </a:cubicBezTo>
                  <a:cubicBezTo>
                    <a:pt x="120000" y="98526"/>
                    <a:pt x="120000" y="98526"/>
                    <a:pt x="120000" y="98526"/>
                  </a:cubicBezTo>
                  <a:cubicBezTo>
                    <a:pt x="120000" y="112421"/>
                    <a:pt x="99130" y="120000"/>
                    <a:pt x="60000" y="120000"/>
                  </a:cubicBezTo>
                  <a:cubicBezTo>
                    <a:pt x="20869" y="120000"/>
                    <a:pt x="0" y="112421"/>
                    <a:pt x="0" y="98526"/>
                  </a:cubicBezTo>
                  <a:close/>
                  <a:moveTo>
                    <a:pt x="73043" y="98526"/>
                  </a:moveTo>
                  <a:cubicBezTo>
                    <a:pt x="73043" y="20210"/>
                    <a:pt x="73043" y="20210"/>
                    <a:pt x="73043" y="20210"/>
                  </a:cubicBezTo>
                  <a:cubicBezTo>
                    <a:pt x="73043" y="15157"/>
                    <a:pt x="67826" y="12631"/>
                    <a:pt x="60000" y="12631"/>
                  </a:cubicBezTo>
                  <a:cubicBezTo>
                    <a:pt x="49565" y="12631"/>
                    <a:pt x="46956" y="15157"/>
                    <a:pt x="46956" y="20210"/>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5" name="Shape 165"/>
            <p:cNvSpPr/>
            <p:nvPr/>
          </p:nvSpPr>
          <p:spPr>
            <a:xfrm>
              <a:off x="6332537" y="3465512"/>
              <a:ext cx="263525" cy="671513"/>
            </a:xfrm>
            <a:custGeom>
              <a:avLst/>
              <a:gdLst/>
              <a:ahLst/>
              <a:cxnLst/>
              <a:rect l="0" t="0" r="0" b="0"/>
              <a:pathLst>
                <a:path w="120000" h="120000" extrusionOk="0">
                  <a:moveTo>
                    <a:pt x="120000" y="39574"/>
                  </a:moveTo>
                  <a:cubicBezTo>
                    <a:pt x="74594" y="39574"/>
                    <a:pt x="74594" y="39574"/>
                    <a:pt x="74594" y="39574"/>
                  </a:cubicBezTo>
                  <a:cubicBezTo>
                    <a:pt x="74594" y="94468"/>
                    <a:pt x="74594" y="94468"/>
                    <a:pt x="74594" y="94468"/>
                  </a:cubicBezTo>
                  <a:cubicBezTo>
                    <a:pt x="74594" y="102127"/>
                    <a:pt x="81081" y="105957"/>
                    <a:pt x="90810" y="105957"/>
                  </a:cubicBezTo>
                  <a:cubicBezTo>
                    <a:pt x="120000" y="105957"/>
                    <a:pt x="120000" y="105957"/>
                    <a:pt x="120000" y="105957"/>
                  </a:cubicBezTo>
                  <a:cubicBezTo>
                    <a:pt x="120000" y="120000"/>
                    <a:pt x="120000" y="120000"/>
                    <a:pt x="120000" y="120000"/>
                  </a:cubicBezTo>
                  <a:cubicBezTo>
                    <a:pt x="90810" y="120000"/>
                    <a:pt x="90810" y="120000"/>
                    <a:pt x="90810" y="120000"/>
                  </a:cubicBezTo>
                  <a:cubicBezTo>
                    <a:pt x="61621" y="120000"/>
                    <a:pt x="42162" y="117446"/>
                    <a:pt x="32432" y="113617"/>
                  </a:cubicBezTo>
                  <a:cubicBezTo>
                    <a:pt x="22702" y="109787"/>
                    <a:pt x="16216" y="103404"/>
                    <a:pt x="16216" y="94468"/>
                  </a:cubicBezTo>
                  <a:cubicBezTo>
                    <a:pt x="16216" y="39574"/>
                    <a:pt x="16216" y="39574"/>
                    <a:pt x="16216" y="39574"/>
                  </a:cubicBezTo>
                  <a:cubicBezTo>
                    <a:pt x="0" y="39574"/>
                    <a:pt x="0" y="39574"/>
                    <a:pt x="0" y="39574"/>
                  </a:cubicBezTo>
                  <a:cubicBezTo>
                    <a:pt x="0" y="25531"/>
                    <a:pt x="0" y="25531"/>
                    <a:pt x="0" y="25531"/>
                  </a:cubicBezTo>
                  <a:cubicBezTo>
                    <a:pt x="16216" y="25531"/>
                    <a:pt x="16216" y="25531"/>
                    <a:pt x="16216" y="25531"/>
                  </a:cubicBezTo>
                  <a:cubicBezTo>
                    <a:pt x="16216" y="0"/>
                    <a:pt x="16216" y="0"/>
                    <a:pt x="16216" y="0"/>
                  </a:cubicBezTo>
                  <a:cubicBezTo>
                    <a:pt x="74594" y="0"/>
                    <a:pt x="74594" y="0"/>
                    <a:pt x="74594" y="0"/>
                  </a:cubicBezTo>
                  <a:cubicBezTo>
                    <a:pt x="74594" y="25531"/>
                    <a:pt x="74594" y="25531"/>
                    <a:pt x="74594" y="25531"/>
                  </a:cubicBezTo>
                  <a:cubicBezTo>
                    <a:pt x="120000" y="25531"/>
                    <a:pt x="120000" y="25531"/>
                    <a:pt x="120000" y="25531"/>
                  </a:cubicBezTo>
                  <a:lnTo>
                    <a:pt x="120000" y="39574"/>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6" name="Shape 166"/>
            <p:cNvSpPr/>
            <p:nvPr/>
          </p:nvSpPr>
          <p:spPr>
            <a:xfrm>
              <a:off x="6632575" y="3465512"/>
              <a:ext cx="328613" cy="671513"/>
            </a:xfrm>
            <a:custGeom>
              <a:avLst/>
              <a:gdLst/>
              <a:ahLst/>
              <a:cxnLst/>
              <a:rect l="0" t="0" r="0" b="0"/>
              <a:pathLst>
                <a:path w="120000" h="120000" extrusionOk="0">
                  <a:moveTo>
                    <a:pt x="120000" y="120000"/>
                  </a:moveTo>
                  <a:cubicBezTo>
                    <a:pt x="73043" y="120000"/>
                    <a:pt x="73043" y="120000"/>
                    <a:pt x="73043" y="120000"/>
                  </a:cubicBezTo>
                  <a:cubicBezTo>
                    <a:pt x="73043" y="33191"/>
                    <a:pt x="73043" y="33191"/>
                    <a:pt x="73043" y="33191"/>
                  </a:cubicBezTo>
                  <a:cubicBezTo>
                    <a:pt x="73043" y="28085"/>
                    <a:pt x="67826" y="26808"/>
                    <a:pt x="60000" y="26808"/>
                  </a:cubicBezTo>
                  <a:cubicBezTo>
                    <a:pt x="49565" y="26808"/>
                    <a:pt x="46956" y="28085"/>
                    <a:pt x="46956" y="33191"/>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16595"/>
                    <a:pt x="46956" y="16595"/>
                    <a:pt x="46956" y="16595"/>
                  </a:cubicBezTo>
                  <a:cubicBezTo>
                    <a:pt x="54782" y="14042"/>
                    <a:pt x="67826" y="12765"/>
                    <a:pt x="80869" y="12765"/>
                  </a:cubicBezTo>
                  <a:cubicBezTo>
                    <a:pt x="91304" y="12765"/>
                    <a:pt x="99130" y="14042"/>
                    <a:pt x="106956" y="16595"/>
                  </a:cubicBezTo>
                  <a:cubicBezTo>
                    <a:pt x="114782" y="19148"/>
                    <a:pt x="120000" y="24255"/>
                    <a:pt x="120000" y="33191"/>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7" name="Shape 167"/>
            <p:cNvSpPr/>
            <p:nvPr/>
          </p:nvSpPr>
          <p:spPr>
            <a:xfrm>
              <a:off x="6997700" y="3465512"/>
              <a:ext cx="322263" cy="679449"/>
            </a:xfrm>
            <a:custGeom>
              <a:avLst/>
              <a:gdLst/>
              <a:ahLst/>
              <a:cxnLst/>
              <a:rect l="0" t="0" r="0" b="0"/>
              <a:pathLst>
                <a:path w="120000" h="120000" extrusionOk="0">
                  <a:moveTo>
                    <a:pt x="120000" y="59368"/>
                  </a:moveTo>
                  <a:cubicBezTo>
                    <a:pt x="45333" y="59368"/>
                    <a:pt x="45333" y="59368"/>
                    <a:pt x="45333" y="59368"/>
                  </a:cubicBezTo>
                  <a:cubicBezTo>
                    <a:pt x="45333" y="98526"/>
                    <a:pt x="45333" y="98526"/>
                    <a:pt x="45333" y="98526"/>
                  </a:cubicBezTo>
                  <a:cubicBezTo>
                    <a:pt x="45333" y="102315"/>
                    <a:pt x="50666" y="104842"/>
                    <a:pt x="61333" y="104842"/>
                  </a:cubicBezTo>
                  <a:cubicBezTo>
                    <a:pt x="69333" y="104842"/>
                    <a:pt x="74666" y="102315"/>
                    <a:pt x="74666" y="98526"/>
                  </a:cubicBezTo>
                  <a:cubicBezTo>
                    <a:pt x="74666" y="66947"/>
                    <a:pt x="74666" y="66947"/>
                    <a:pt x="74666" y="66947"/>
                  </a:cubicBezTo>
                  <a:cubicBezTo>
                    <a:pt x="120000" y="66947"/>
                    <a:pt x="120000" y="66947"/>
                    <a:pt x="120000" y="66947"/>
                  </a:cubicBezTo>
                  <a:cubicBezTo>
                    <a:pt x="120000" y="98526"/>
                    <a:pt x="120000" y="98526"/>
                    <a:pt x="120000" y="98526"/>
                  </a:cubicBezTo>
                  <a:cubicBezTo>
                    <a:pt x="120000" y="112421"/>
                    <a:pt x="101333" y="120000"/>
                    <a:pt x="61333" y="120000"/>
                  </a:cubicBezTo>
                  <a:cubicBezTo>
                    <a:pt x="18666" y="120000"/>
                    <a:pt x="0" y="112421"/>
                    <a:pt x="0" y="98526"/>
                  </a:cubicBezTo>
                  <a:cubicBezTo>
                    <a:pt x="0" y="20210"/>
                    <a:pt x="0" y="20210"/>
                    <a:pt x="0" y="20210"/>
                  </a:cubicBezTo>
                  <a:cubicBezTo>
                    <a:pt x="0" y="6315"/>
                    <a:pt x="18666" y="0"/>
                    <a:pt x="61333" y="0"/>
                  </a:cubicBezTo>
                  <a:cubicBezTo>
                    <a:pt x="101333" y="0"/>
                    <a:pt x="120000" y="6315"/>
                    <a:pt x="120000" y="20210"/>
                  </a:cubicBezTo>
                  <a:lnTo>
                    <a:pt x="120000" y="59368"/>
                  </a:lnTo>
                  <a:close/>
                  <a:moveTo>
                    <a:pt x="74666" y="45473"/>
                  </a:moveTo>
                  <a:cubicBezTo>
                    <a:pt x="74666" y="20210"/>
                    <a:pt x="74666" y="20210"/>
                    <a:pt x="74666" y="20210"/>
                  </a:cubicBezTo>
                  <a:cubicBezTo>
                    <a:pt x="74666" y="15157"/>
                    <a:pt x="69333" y="12631"/>
                    <a:pt x="61333" y="12631"/>
                  </a:cubicBezTo>
                  <a:cubicBezTo>
                    <a:pt x="50666" y="12631"/>
                    <a:pt x="45333" y="15157"/>
                    <a:pt x="45333" y="20210"/>
                  </a:cubicBezTo>
                  <a:cubicBezTo>
                    <a:pt x="45333" y="45473"/>
                    <a:pt x="45333" y="45473"/>
                    <a:pt x="45333" y="45473"/>
                  </a:cubicBezTo>
                  <a:lnTo>
                    <a:pt x="7466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8" name="Shape 168"/>
            <p:cNvSpPr/>
            <p:nvPr/>
          </p:nvSpPr>
          <p:spPr>
            <a:xfrm>
              <a:off x="7354888" y="3465512"/>
              <a:ext cx="330200" cy="671513"/>
            </a:xfrm>
            <a:custGeom>
              <a:avLst/>
              <a:gdLst/>
              <a:ahLst/>
              <a:cxnLst/>
              <a:rect l="0" t="0" r="0" b="0"/>
              <a:pathLst>
                <a:path w="120000" h="120000" extrusionOk="0">
                  <a:moveTo>
                    <a:pt x="120000" y="45957"/>
                  </a:moveTo>
                  <a:cubicBezTo>
                    <a:pt x="73043" y="45957"/>
                    <a:pt x="73043" y="45957"/>
                    <a:pt x="73043" y="45957"/>
                  </a:cubicBezTo>
                  <a:cubicBezTo>
                    <a:pt x="73043" y="20425"/>
                    <a:pt x="73043" y="20425"/>
                    <a:pt x="73043" y="20425"/>
                  </a:cubicBezTo>
                  <a:cubicBezTo>
                    <a:pt x="73043" y="15319"/>
                    <a:pt x="70434" y="12765"/>
                    <a:pt x="60000" y="12765"/>
                  </a:cubicBezTo>
                  <a:cubicBezTo>
                    <a:pt x="52173" y="12765"/>
                    <a:pt x="46956" y="15319"/>
                    <a:pt x="46956" y="20425"/>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3829"/>
                    <a:pt x="46956" y="3829"/>
                    <a:pt x="46956" y="3829"/>
                  </a:cubicBezTo>
                  <a:cubicBezTo>
                    <a:pt x="57391" y="1276"/>
                    <a:pt x="67826" y="0"/>
                    <a:pt x="83478" y="0"/>
                  </a:cubicBezTo>
                  <a:cubicBezTo>
                    <a:pt x="93913" y="0"/>
                    <a:pt x="101739" y="1276"/>
                    <a:pt x="109565" y="5106"/>
                  </a:cubicBezTo>
                  <a:cubicBezTo>
                    <a:pt x="117391"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9" name="Shape 169"/>
            <p:cNvSpPr/>
            <p:nvPr/>
          </p:nvSpPr>
          <p:spPr>
            <a:xfrm>
              <a:off x="7713663" y="3465512"/>
              <a:ext cx="328613" cy="679449"/>
            </a:xfrm>
            <a:custGeom>
              <a:avLst/>
              <a:gdLst/>
              <a:ahLst/>
              <a:cxnLst/>
              <a:rect l="0" t="0" r="0" b="0"/>
              <a:pathLst>
                <a:path w="120000" h="120000" extrusionOk="0">
                  <a:moveTo>
                    <a:pt x="0" y="79578"/>
                  </a:moveTo>
                  <a:cubicBezTo>
                    <a:pt x="46956" y="79578"/>
                    <a:pt x="46956" y="79578"/>
                    <a:pt x="46956" y="79578"/>
                  </a:cubicBezTo>
                  <a:cubicBezTo>
                    <a:pt x="46956" y="98526"/>
                    <a:pt x="46956" y="98526"/>
                    <a:pt x="46956" y="98526"/>
                  </a:cubicBezTo>
                  <a:cubicBezTo>
                    <a:pt x="46956" y="102315"/>
                    <a:pt x="52173" y="104842"/>
                    <a:pt x="60000" y="104842"/>
                  </a:cubicBezTo>
                  <a:cubicBezTo>
                    <a:pt x="67826" y="104842"/>
                    <a:pt x="73043" y="102315"/>
                    <a:pt x="73043" y="98526"/>
                  </a:cubicBezTo>
                  <a:cubicBezTo>
                    <a:pt x="73043" y="88421"/>
                    <a:pt x="65217" y="77052"/>
                    <a:pt x="46956" y="66947"/>
                  </a:cubicBezTo>
                  <a:cubicBezTo>
                    <a:pt x="28695" y="55578"/>
                    <a:pt x="15652" y="49263"/>
                    <a:pt x="10434" y="46736"/>
                  </a:cubicBezTo>
                  <a:cubicBezTo>
                    <a:pt x="2608" y="42947"/>
                    <a:pt x="0" y="39157"/>
                    <a:pt x="0" y="34105"/>
                  </a:cubicBezTo>
                  <a:cubicBezTo>
                    <a:pt x="0" y="20210"/>
                    <a:pt x="0" y="20210"/>
                    <a:pt x="0" y="20210"/>
                  </a:cubicBezTo>
                  <a:cubicBezTo>
                    <a:pt x="0" y="6315"/>
                    <a:pt x="20869" y="0"/>
                    <a:pt x="60000" y="0"/>
                  </a:cubicBezTo>
                  <a:cubicBezTo>
                    <a:pt x="99130" y="0"/>
                    <a:pt x="120000" y="6315"/>
                    <a:pt x="120000" y="20210"/>
                  </a:cubicBezTo>
                  <a:cubicBezTo>
                    <a:pt x="120000" y="39157"/>
                    <a:pt x="120000" y="39157"/>
                    <a:pt x="120000" y="39157"/>
                  </a:cubicBezTo>
                  <a:cubicBezTo>
                    <a:pt x="73043" y="39157"/>
                    <a:pt x="73043" y="39157"/>
                    <a:pt x="73043" y="39157"/>
                  </a:cubicBezTo>
                  <a:cubicBezTo>
                    <a:pt x="73043" y="20210"/>
                    <a:pt x="73043" y="20210"/>
                    <a:pt x="73043" y="20210"/>
                  </a:cubicBezTo>
                  <a:cubicBezTo>
                    <a:pt x="73043" y="15157"/>
                    <a:pt x="67826" y="12631"/>
                    <a:pt x="60000" y="12631"/>
                  </a:cubicBezTo>
                  <a:cubicBezTo>
                    <a:pt x="52173" y="12631"/>
                    <a:pt x="46956" y="15157"/>
                    <a:pt x="46956" y="20210"/>
                  </a:cubicBezTo>
                  <a:cubicBezTo>
                    <a:pt x="46956" y="27789"/>
                    <a:pt x="49565" y="32842"/>
                    <a:pt x="52173" y="35368"/>
                  </a:cubicBezTo>
                  <a:cubicBezTo>
                    <a:pt x="57391" y="37894"/>
                    <a:pt x="70434" y="44210"/>
                    <a:pt x="88695" y="56842"/>
                  </a:cubicBezTo>
                  <a:cubicBezTo>
                    <a:pt x="109565" y="68210"/>
                    <a:pt x="120000" y="78315"/>
                    <a:pt x="120000" y="84631"/>
                  </a:cubicBezTo>
                  <a:cubicBezTo>
                    <a:pt x="120000" y="98526"/>
                    <a:pt x="120000" y="98526"/>
                    <a:pt x="120000" y="98526"/>
                  </a:cubicBezTo>
                  <a:cubicBezTo>
                    <a:pt x="120000" y="112421"/>
                    <a:pt x="99130" y="120000"/>
                    <a:pt x="60000" y="120000"/>
                  </a:cubicBezTo>
                  <a:cubicBezTo>
                    <a:pt x="20869" y="120000"/>
                    <a:pt x="0" y="112421"/>
                    <a:pt x="0" y="98526"/>
                  </a:cubicBezTo>
                  <a:lnTo>
                    <a:pt x="0" y="795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0" name="Shape 170"/>
            <p:cNvSpPr/>
            <p:nvPr/>
          </p:nvSpPr>
          <p:spPr>
            <a:xfrm>
              <a:off x="5610225" y="2684463"/>
              <a:ext cx="128587" cy="673099"/>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1" name="Shape 171"/>
            <p:cNvSpPr/>
            <p:nvPr/>
          </p:nvSpPr>
          <p:spPr>
            <a:xfrm>
              <a:off x="5616575" y="3243263"/>
              <a:ext cx="171449" cy="1143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2" name="Shape 172"/>
            <p:cNvSpPr/>
            <p:nvPr/>
          </p:nvSpPr>
          <p:spPr>
            <a:xfrm>
              <a:off x="8042275" y="4159250"/>
              <a:ext cx="85724" cy="85724"/>
            </a:xfrm>
            <a:custGeom>
              <a:avLst/>
              <a:gdLst/>
              <a:ahLst/>
              <a:cxnLst/>
              <a:rect l="0" t="0" r="0" b="0"/>
              <a:pathLst>
                <a:path w="120000" h="120000" extrusionOk="0">
                  <a:moveTo>
                    <a:pt x="120000" y="60000"/>
                  </a:moveTo>
                  <a:cubicBezTo>
                    <a:pt x="120000" y="90000"/>
                    <a:pt x="100000" y="120000"/>
                    <a:pt x="60000" y="120000"/>
                  </a:cubicBezTo>
                  <a:cubicBezTo>
                    <a:pt x="30000" y="120000"/>
                    <a:pt x="0" y="90000"/>
                    <a:pt x="0" y="60000"/>
                  </a:cubicBezTo>
                  <a:cubicBezTo>
                    <a:pt x="0" y="20000"/>
                    <a:pt x="30000" y="0"/>
                    <a:pt x="60000" y="0"/>
                  </a:cubicBezTo>
                  <a:cubicBezTo>
                    <a:pt x="100000" y="0"/>
                    <a:pt x="120000" y="20000"/>
                    <a:pt x="120000" y="60000"/>
                  </a:cubicBezTo>
                  <a:close/>
                  <a:moveTo>
                    <a:pt x="10000" y="60000"/>
                  </a:moveTo>
                  <a:cubicBezTo>
                    <a:pt x="10000" y="80000"/>
                    <a:pt x="30000" y="110000"/>
                    <a:pt x="60000" y="110000"/>
                  </a:cubicBezTo>
                  <a:cubicBezTo>
                    <a:pt x="90000" y="110000"/>
                    <a:pt x="110000" y="80000"/>
                    <a:pt x="110000" y="60000"/>
                  </a:cubicBezTo>
                  <a:cubicBezTo>
                    <a:pt x="110000" y="30000"/>
                    <a:pt x="90000" y="10000"/>
                    <a:pt x="60000" y="10000"/>
                  </a:cubicBezTo>
                  <a:cubicBezTo>
                    <a:pt x="30000" y="10000"/>
                    <a:pt x="10000" y="30000"/>
                    <a:pt x="10000" y="60000"/>
                  </a:cubicBezTo>
                  <a:close/>
                  <a:moveTo>
                    <a:pt x="50000" y="90000"/>
                  </a:moveTo>
                  <a:cubicBezTo>
                    <a:pt x="40000" y="90000"/>
                    <a:pt x="40000" y="90000"/>
                    <a:pt x="40000" y="90000"/>
                  </a:cubicBezTo>
                  <a:cubicBezTo>
                    <a:pt x="40000" y="30000"/>
                    <a:pt x="40000" y="30000"/>
                    <a:pt x="40000" y="30000"/>
                  </a:cubicBezTo>
                  <a:cubicBezTo>
                    <a:pt x="40000" y="30000"/>
                    <a:pt x="50000" y="30000"/>
                    <a:pt x="60000" y="30000"/>
                  </a:cubicBezTo>
                  <a:cubicBezTo>
                    <a:pt x="70000" y="30000"/>
                    <a:pt x="80000" y="30000"/>
                    <a:pt x="80000" y="30000"/>
                  </a:cubicBezTo>
                  <a:cubicBezTo>
                    <a:pt x="90000" y="30000"/>
                    <a:pt x="90000" y="40000"/>
                    <a:pt x="90000" y="40000"/>
                  </a:cubicBezTo>
                  <a:cubicBezTo>
                    <a:pt x="90000" y="50000"/>
                    <a:pt x="80000" y="60000"/>
                    <a:pt x="80000" y="60000"/>
                  </a:cubicBezTo>
                  <a:cubicBezTo>
                    <a:pt x="80000" y="60000"/>
                    <a:pt x="80000" y="60000"/>
                    <a:pt x="80000" y="60000"/>
                  </a:cubicBezTo>
                  <a:cubicBezTo>
                    <a:pt x="80000" y="60000"/>
                    <a:pt x="80000" y="70000"/>
                    <a:pt x="90000" y="70000"/>
                  </a:cubicBezTo>
                  <a:cubicBezTo>
                    <a:pt x="90000" y="80000"/>
                    <a:pt x="90000" y="90000"/>
                    <a:pt x="90000" y="90000"/>
                  </a:cubicBezTo>
                  <a:cubicBezTo>
                    <a:pt x="80000" y="90000"/>
                    <a:pt x="80000" y="90000"/>
                    <a:pt x="80000" y="90000"/>
                  </a:cubicBezTo>
                  <a:cubicBezTo>
                    <a:pt x="70000" y="90000"/>
                    <a:pt x="70000" y="80000"/>
                    <a:pt x="70000" y="70000"/>
                  </a:cubicBezTo>
                  <a:cubicBezTo>
                    <a:pt x="70000" y="70000"/>
                    <a:pt x="70000" y="70000"/>
                    <a:pt x="60000" y="70000"/>
                  </a:cubicBezTo>
                  <a:cubicBezTo>
                    <a:pt x="50000" y="70000"/>
                    <a:pt x="50000" y="70000"/>
                    <a:pt x="50000" y="70000"/>
                  </a:cubicBezTo>
                  <a:lnTo>
                    <a:pt x="50000" y="90000"/>
                  </a:lnTo>
                  <a:close/>
                  <a:moveTo>
                    <a:pt x="50000" y="50000"/>
                  </a:moveTo>
                  <a:cubicBezTo>
                    <a:pt x="60000" y="50000"/>
                    <a:pt x="60000" y="50000"/>
                    <a:pt x="60000" y="50000"/>
                  </a:cubicBezTo>
                  <a:cubicBezTo>
                    <a:pt x="70000" y="50000"/>
                    <a:pt x="70000" y="50000"/>
                    <a:pt x="70000" y="50000"/>
                  </a:cubicBezTo>
                  <a:cubicBezTo>
                    <a:pt x="70000" y="40000"/>
                    <a:pt x="70000" y="40000"/>
                    <a:pt x="60000" y="40000"/>
                  </a:cubicBezTo>
                  <a:cubicBezTo>
                    <a:pt x="60000" y="40000"/>
                    <a:pt x="50000" y="40000"/>
                    <a:pt x="50000" y="40000"/>
                  </a:cubicBezTo>
                  <a:lnTo>
                    <a:pt x="50000" y="5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3" name="Shape 173"/>
            <p:cNvSpPr/>
            <p:nvPr/>
          </p:nvSpPr>
          <p:spPr>
            <a:xfrm>
              <a:off x="4056062" y="2570163"/>
              <a:ext cx="1166812" cy="1997075"/>
            </a:xfrm>
            <a:custGeom>
              <a:avLst/>
              <a:gdLst/>
              <a:ahLst/>
              <a:cxnLst/>
              <a:rect l="0" t="0" r="0" b="0"/>
              <a:pathLst>
                <a:path w="120000" h="120000" extrusionOk="0">
                  <a:moveTo>
                    <a:pt x="119263" y="107096"/>
                  </a:moveTo>
                  <a:cubicBezTo>
                    <a:pt x="119263" y="107096"/>
                    <a:pt x="119263" y="105806"/>
                    <a:pt x="116319" y="104946"/>
                  </a:cubicBezTo>
                  <a:cubicBezTo>
                    <a:pt x="111165" y="104086"/>
                    <a:pt x="109693" y="102365"/>
                    <a:pt x="108220" y="101505"/>
                  </a:cubicBezTo>
                  <a:cubicBezTo>
                    <a:pt x="107484" y="101075"/>
                    <a:pt x="105276" y="100215"/>
                    <a:pt x="105276" y="100215"/>
                  </a:cubicBezTo>
                  <a:cubicBezTo>
                    <a:pt x="107484" y="99784"/>
                    <a:pt x="107484" y="99784"/>
                    <a:pt x="107484" y="99784"/>
                  </a:cubicBezTo>
                  <a:cubicBezTo>
                    <a:pt x="107484" y="99784"/>
                    <a:pt x="106748" y="98064"/>
                    <a:pt x="106012" y="96774"/>
                  </a:cubicBezTo>
                  <a:cubicBezTo>
                    <a:pt x="104539" y="95913"/>
                    <a:pt x="105276" y="95053"/>
                    <a:pt x="105276" y="92903"/>
                  </a:cubicBezTo>
                  <a:cubicBezTo>
                    <a:pt x="104539" y="90752"/>
                    <a:pt x="105276" y="89462"/>
                    <a:pt x="105276" y="88172"/>
                  </a:cubicBezTo>
                  <a:cubicBezTo>
                    <a:pt x="105276" y="87311"/>
                    <a:pt x="105276" y="85161"/>
                    <a:pt x="106012" y="82150"/>
                  </a:cubicBezTo>
                  <a:cubicBezTo>
                    <a:pt x="106012" y="79569"/>
                    <a:pt x="109693" y="61075"/>
                    <a:pt x="109693" y="58924"/>
                  </a:cubicBezTo>
                  <a:cubicBezTo>
                    <a:pt x="109693" y="57204"/>
                    <a:pt x="109693" y="52903"/>
                    <a:pt x="109693" y="52903"/>
                  </a:cubicBezTo>
                  <a:cubicBezTo>
                    <a:pt x="109693" y="52903"/>
                    <a:pt x="111901" y="52903"/>
                    <a:pt x="113374" y="53333"/>
                  </a:cubicBezTo>
                  <a:cubicBezTo>
                    <a:pt x="114110" y="53763"/>
                    <a:pt x="114846" y="54193"/>
                    <a:pt x="115582" y="51612"/>
                  </a:cubicBezTo>
                  <a:cubicBezTo>
                    <a:pt x="115582" y="47311"/>
                    <a:pt x="109693" y="41290"/>
                    <a:pt x="109693" y="40000"/>
                  </a:cubicBezTo>
                  <a:cubicBezTo>
                    <a:pt x="108957" y="39139"/>
                    <a:pt x="111165" y="39569"/>
                    <a:pt x="110429" y="38279"/>
                  </a:cubicBezTo>
                  <a:cubicBezTo>
                    <a:pt x="108957" y="36989"/>
                    <a:pt x="110429" y="36559"/>
                    <a:pt x="110429" y="33548"/>
                  </a:cubicBezTo>
                  <a:cubicBezTo>
                    <a:pt x="110429" y="30967"/>
                    <a:pt x="108957" y="28817"/>
                    <a:pt x="109693" y="25376"/>
                  </a:cubicBezTo>
                  <a:cubicBezTo>
                    <a:pt x="111165" y="21935"/>
                    <a:pt x="108957" y="16344"/>
                    <a:pt x="108957" y="14193"/>
                  </a:cubicBezTo>
                  <a:cubicBezTo>
                    <a:pt x="108957" y="12473"/>
                    <a:pt x="107484" y="12903"/>
                    <a:pt x="104539" y="12473"/>
                  </a:cubicBezTo>
                  <a:cubicBezTo>
                    <a:pt x="101595" y="11612"/>
                    <a:pt x="94969" y="9892"/>
                    <a:pt x="94233" y="9032"/>
                  </a:cubicBezTo>
                  <a:cubicBezTo>
                    <a:pt x="94233" y="8172"/>
                    <a:pt x="92760" y="7311"/>
                    <a:pt x="92760" y="7311"/>
                  </a:cubicBezTo>
                  <a:cubicBezTo>
                    <a:pt x="92760" y="7311"/>
                    <a:pt x="92024" y="9892"/>
                    <a:pt x="90552" y="10752"/>
                  </a:cubicBezTo>
                  <a:cubicBezTo>
                    <a:pt x="89815" y="11182"/>
                    <a:pt x="89079" y="10322"/>
                    <a:pt x="87607" y="9892"/>
                  </a:cubicBezTo>
                  <a:cubicBezTo>
                    <a:pt x="86871" y="9032"/>
                    <a:pt x="81717" y="7311"/>
                    <a:pt x="79509" y="6451"/>
                  </a:cubicBezTo>
                  <a:cubicBezTo>
                    <a:pt x="77300" y="5161"/>
                    <a:pt x="78773" y="6451"/>
                    <a:pt x="78773" y="6451"/>
                  </a:cubicBezTo>
                  <a:cubicBezTo>
                    <a:pt x="78773" y="6451"/>
                    <a:pt x="77300" y="7741"/>
                    <a:pt x="74355" y="9032"/>
                  </a:cubicBezTo>
                  <a:cubicBezTo>
                    <a:pt x="72147" y="10322"/>
                    <a:pt x="61104" y="12473"/>
                    <a:pt x="61104" y="12473"/>
                  </a:cubicBezTo>
                  <a:cubicBezTo>
                    <a:pt x="60368" y="12473"/>
                    <a:pt x="60368" y="12473"/>
                    <a:pt x="60368" y="12903"/>
                  </a:cubicBezTo>
                  <a:cubicBezTo>
                    <a:pt x="58895" y="11612"/>
                    <a:pt x="57423" y="10752"/>
                    <a:pt x="55950" y="10322"/>
                  </a:cubicBezTo>
                  <a:cubicBezTo>
                    <a:pt x="54478" y="9462"/>
                    <a:pt x="53742" y="8602"/>
                    <a:pt x="53742" y="8602"/>
                  </a:cubicBezTo>
                  <a:cubicBezTo>
                    <a:pt x="53742" y="8602"/>
                    <a:pt x="53742" y="5591"/>
                    <a:pt x="50061" y="5161"/>
                  </a:cubicBezTo>
                  <a:cubicBezTo>
                    <a:pt x="49325" y="6881"/>
                    <a:pt x="49325" y="9462"/>
                    <a:pt x="49325" y="9462"/>
                  </a:cubicBezTo>
                  <a:cubicBezTo>
                    <a:pt x="47116" y="11182"/>
                    <a:pt x="47116" y="11182"/>
                    <a:pt x="47116" y="11182"/>
                  </a:cubicBezTo>
                  <a:cubicBezTo>
                    <a:pt x="46380" y="8602"/>
                    <a:pt x="46380" y="8602"/>
                    <a:pt x="46380" y="8602"/>
                  </a:cubicBezTo>
                  <a:cubicBezTo>
                    <a:pt x="46380" y="8602"/>
                    <a:pt x="44907" y="7311"/>
                    <a:pt x="43435" y="6451"/>
                  </a:cubicBezTo>
                  <a:cubicBezTo>
                    <a:pt x="42699" y="5591"/>
                    <a:pt x="37546" y="3010"/>
                    <a:pt x="37546" y="860"/>
                  </a:cubicBezTo>
                  <a:cubicBezTo>
                    <a:pt x="37546" y="860"/>
                    <a:pt x="36073" y="0"/>
                    <a:pt x="35337" y="860"/>
                  </a:cubicBezTo>
                  <a:cubicBezTo>
                    <a:pt x="33865" y="1720"/>
                    <a:pt x="33865" y="2150"/>
                    <a:pt x="27975" y="3010"/>
                  </a:cubicBezTo>
                  <a:cubicBezTo>
                    <a:pt x="21349" y="3440"/>
                    <a:pt x="16196" y="3440"/>
                    <a:pt x="12515" y="8602"/>
                  </a:cubicBezTo>
                  <a:cubicBezTo>
                    <a:pt x="8098" y="13763"/>
                    <a:pt x="3680" y="18064"/>
                    <a:pt x="3680" y="21935"/>
                  </a:cubicBezTo>
                  <a:cubicBezTo>
                    <a:pt x="3680" y="25376"/>
                    <a:pt x="2208" y="25376"/>
                    <a:pt x="1472" y="27096"/>
                  </a:cubicBezTo>
                  <a:cubicBezTo>
                    <a:pt x="0" y="29247"/>
                    <a:pt x="0" y="30537"/>
                    <a:pt x="2208" y="35268"/>
                  </a:cubicBezTo>
                  <a:cubicBezTo>
                    <a:pt x="4417" y="39569"/>
                    <a:pt x="5889" y="48172"/>
                    <a:pt x="10306" y="49892"/>
                  </a:cubicBezTo>
                  <a:cubicBezTo>
                    <a:pt x="11042" y="50322"/>
                    <a:pt x="11779" y="51182"/>
                    <a:pt x="13251" y="51182"/>
                  </a:cubicBezTo>
                  <a:cubicBezTo>
                    <a:pt x="14723" y="51182"/>
                    <a:pt x="18404" y="48172"/>
                    <a:pt x="21349" y="46451"/>
                  </a:cubicBezTo>
                  <a:cubicBezTo>
                    <a:pt x="24294" y="46451"/>
                    <a:pt x="25030" y="46021"/>
                    <a:pt x="28711" y="47741"/>
                  </a:cubicBezTo>
                  <a:cubicBezTo>
                    <a:pt x="32392" y="49892"/>
                    <a:pt x="32392" y="49032"/>
                    <a:pt x="32392" y="49032"/>
                  </a:cubicBezTo>
                  <a:cubicBezTo>
                    <a:pt x="32392" y="49032"/>
                    <a:pt x="33128" y="49892"/>
                    <a:pt x="31656" y="50322"/>
                  </a:cubicBezTo>
                  <a:cubicBezTo>
                    <a:pt x="29447" y="50322"/>
                    <a:pt x="27975" y="49462"/>
                    <a:pt x="26503" y="49032"/>
                  </a:cubicBezTo>
                  <a:cubicBezTo>
                    <a:pt x="25030" y="48602"/>
                    <a:pt x="22085" y="51182"/>
                    <a:pt x="19877" y="53333"/>
                  </a:cubicBezTo>
                  <a:cubicBezTo>
                    <a:pt x="17668" y="55053"/>
                    <a:pt x="18404" y="55483"/>
                    <a:pt x="17668" y="58064"/>
                  </a:cubicBezTo>
                  <a:cubicBezTo>
                    <a:pt x="16932" y="60645"/>
                    <a:pt x="14723" y="64086"/>
                    <a:pt x="13987" y="68387"/>
                  </a:cubicBezTo>
                  <a:cubicBezTo>
                    <a:pt x="13251" y="72688"/>
                    <a:pt x="10306" y="100215"/>
                    <a:pt x="8834" y="103225"/>
                  </a:cubicBezTo>
                  <a:cubicBezTo>
                    <a:pt x="7361" y="105806"/>
                    <a:pt x="5889" y="107526"/>
                    <a:pt x="5889" y="107526"/>
                  </a:cubicBezTo>
                  <a:cubicBezTo>
                    <a:pt x="8834" y="109247"/>
                    <a:pt x="8834" y="109247"/>
                    <a:pt x="8834" y="109247"/>
                  </a:cubicBezTo>
                  <a:cubicBezTo>
                    <a:pt x="8834" y="113118"/>
                    <a:pt x="8834" y="113118"/>
                    <a:pt x="8834" y="113118"/>
                  </a:cubicBezTo>
                  <a:cubicBezTo>
                    <a:pt x="8834" y="113118"/>
                    <a:pt x="9570" y="113118"/>
                    <a:pt x="9570" y="113978"/>
                  </a:cubicBezTo>
                  <a:cubicBezTo>
                    <a:pt x="9570" y="114408"/>
                    <a:pt x="7361" y="116129"/>
                    <a:pt x="10306" y="117419"/>
                  </a:cubicBezTo>
                  <a:cubicBezTo>
                    <a:pt x="13987" y="119139"/>
                    <a:pt x="23558" y="120000"/>
                    <a:pt x="24294" y="117849"/>
                  </a:cubicBezTo>
                  <a:cubicBezTo>
                    <a:pt x="25030" y="115698"/>
                    <a:pt x="22822" y="113548"/>
                    <a:pt x="22085" y="112688"/>
                  </a:cubicBezTo>
                  <a:cubicBezTo>
                    <a:pt x="21349" y="111827"/>
                    <a:pt x="20613" y="110107"/>
                    <a:pt x="20613" y="110107"/>
                  </a:cubicBezTo>
                  <a:cubicBezTo>
                    <a:pt x="22822" y="109677"/>
                    <a:pt x="22822" y="109677"/>
                    <a:pt x="22822" y="109677"/>
                  </a:cubicBezTo>
                  <a:cubicBezTo>
                    <a:pt x="22822" y="109677"/>
                    <a:pt x="23558" y="106236"/>
                    <a:pt x="24294" y="105376"/>
                  </a:cubicBezTo>
                  <a:cubicBezTo>
                    <a:pt x="25766" y="104086"/>
                    <a:pt x="26503" y="101075"/>
                    <a:pt x="26503" y="97634"/>
                  </a:cubicBezTo>
                  <a:cubicBezTo>
                    <a:pt x="26503" y="94193"/>
                    <a:pt x="28711" y="87311"/>
                    <a:pt x="30184" y="84731"/>
                  </a:cubicBezTo>
                  <a:cubicBezTo>
                    <a:pt x="30920" y="81720"/>
                    <a:pt x="35337" y="76559"/>
                    <a:pt x="35337" y="73978"/>
                  </a:cubicBezTo>
                  <a:cubicBezTo>
                    <a:pt x="35337" y="71827"/>
                    <a:pt x="36073" y="70537"/>
                    <a:pt x="37546" y="68387"/>
                  </a:cubicBezTo>
                  <a:cubicBezTo>
                    <a:pt x="38282" y="66236"/>
                    <a:pt x="39018" y="64946"/>
                    <a:pt x="40490" y="63655"/>
                  </a:cubicBezTo>
                  <a:cubicBezTo>
                    <a:pt x="41226" y="65806"/>
                    <a:pt x="40490" y="66666"/>
                    <a:pt x="41226" y="68817"/>
                  </a:cubicBezTo>
                  <a:cubicBezTo>
                    <a:pt x="41226" y="71397"/>
                    <a:pt x="41963" y="77419"/>
                    <a:pt x="42699" y="78709"/>
                  </a:cubicBezTo>
                  <a:cubicBezTo>
                    <a:pt x="43435" y="80430"/>
                    <a:pt x="42699" y="82150"/>
                    <a:pt x="41963" y="84301"/>
                  </a:cubicBezTo>
                  <a:cubicBezTo>
                    <a:pt x="41963" y="86451"/>
                    <a:pt x="44171" y="91612"/>
                    <a:pt x="44171" y="93333"/>
                  </a:cubicBezTo>
                  <a:cubicBezTo>
                    <a:pt x="43435" y="95483"/>
                    <a:pt x="42699" y="101505"/>
                    <a:pt x="42699" y="102795"/>
                  </a:cubicBezTo>
                  <a:cubicBezTo>
                    <a:pt x="42699" y="104516"/>
                    <a:pt x="41963" y="106666"/>
                    <a:pt x="41963" y="106666"/>
                  </a:cubicBezTo>
                  <a:cubicBezTo>
                    <a:pt x="41963" y="107096"/>
                    <a:pt x="41963" y="107096"/>
                    <a:pt x="41963" y="107096"/>
                  </a:cubicBezTo>
                  <a:cubicBezTo>
                    <a:pt x="41963" y="109247"/>
                    <a:pt x="41963" y="109247"/>
                    <a:pt x="41963" y="109247"/>
                  </a:cubicBezTo>
                  <a:cubicBezTo>
                    <a:pt x="41226" y="109677"/>
                    <a:pt x="41226" y="109677"/>
                    <a:pt x="41226" y="109677"/>
                  </a:cubicBezTo>
                  <a:cubicBezTo>
                    <a:pt x="41226" y="111397"/>
                    <a:pt x="41226" y="111397"/>
                    <a:pt x="41226" y="111397"/>
                  </a:cubicBezTo>
                  <a:cubicBezTo>
                    <a:pt x="41226" y="111397"/>
                    <a:pt x="44907" y="112688"/>
                    <a:pt x="50061" y="112688"/>
                  </a:cubicBezTo>
                  <a:cubicBezTo>
                    <a:pt x="50797" y="112688"/>
                    <a:pt x="51533" y="112258"/>
                    <a:pt x="51533" y="112258"/>
                  </a:cubicBezTo>
                  <a:cubicBezTo>
                    <a:pt x="51533" y="112258"/>
                    <a:pt x="52269" y="111827"/>
                    <a:pt x="55950" y="113548"/>
                  </a:cubicBezTo>
                  <a:cubicBezTo>
                    <a:pt x="60368" y="115268"/>
                    <a:pt x="64785" y="116129"/>
                    <a:pt x="67730" y="116129"/>
                  </a:cubicBezTo>
                  <a:cubicBezTo>
                    <a:pt x="71411" y="115698"/>
                    <a:pt x="71411" y="115268"/>
                    <a:pt x="71411" y="115268"/>
                  </a:cubicBezTo>
                  <a:cubicBezTo>
                    <a:pt x="71411" y="113978"/>
                    <a:pt x="71411" y="113978"/>
                    <a:pt x="71411" y="113978"/>
                  </a:cubicBezTo>
                  <a:cubicBezTo>
                    <a:pt x="71411" y="113978"/>
                    <a:pt x="71411" y="112688"/>
                    <a:pt x="65521" y="110107"/>
                  </a:cubicBezTo>
                  <a:cubicBezTo>
                    <a:pt x="60368" y="107956"/>
                    <a:pt x="59631" y="106666"/>
                    <a:pt x="60368" y="106666"/>
                  </a:cubicBezTo>
                  <a:cubicBezTo>
                    <a:pt x="61104" y="106666"/>
                    <a:pt x="61104" y="106666"/>
                    <a:pt x="61104" y="106666"/>
                  </a:cubicBezTo>
                  <a:cubicBezTo>
                    <a:pt x="61104" y="106666"/>
                    <a:pt x="59631" y="103655"/>
                    <a:pt x="59631" y="101935"/>
                  </a:cubicBezTo>
                  <a:cubicBezTo>
                    <a:pt x="59631" y="100645"/>
                    <a:pt x="60368" y="93333"/>
                    <a:pt x="60368" y="90752"/>
                  </a:cubicBezTo>
                  <a:cubicBezTo>
                    <a:pt x="61104" y="88602"/>
                    <a:pt x="61104" y="80430"/>
                    <a:pt x="62576" y="75268"/>
                  </a:cubicBezTo>
                  <a:cubicBezTo>
                    <a:pt x="63312" y="70537"/>
                    <a:pt x="63312" y="64946"/>
                    <a:pt x="64049" y="63225"/>
                  </a:cubicBezTo>
                  <a:cubicBezTo>
                    <a:pt x="64049" y="63225"/>
                    <a:pt x="64049" y="61075"/>
                    <a:pt x="63312" y="58494"/>
                  </a:cubicBezTo>
                  <a:cubicBezTo>
                    <a:pt x="64049" y="58924"/>
                    <a:pt x="64049" y="59354"/>
                    <a:pt x="64049" y="59354"/>
                  </a:cubicBezTo>
                  <a:cubicBezTo>
                    <a:pt x="74355" y="58494"/>
                    <a:pt x="74355" y="58494"/>
                    <a:pt x="74355" y="58494"/>
                  </a:cubicBezTo>
                  <a:cubicBezTo>
                    <a:pt x="74355" y="58494"/>
                    <a:pt x="75828" y="60645"/>
                    <a:pt x="75828" y="61505"/>
                  </a:cubicBezTo>
                  <a:cubicBezTo>
                    <a:pt x="76564" y="62795"/>
                    <a:pt x="77300" y="63655"/>
                    <a:pt x="76564" y="64086"/>
                  </a:cubicBezTo>
                  <a:cubicBezTo>
                    <a:pt x="75828" y="64516"/>
                    <a:pt x="73619" y="61935"/>
                    <a:pt x="73619" y="61505"/>
                  </a:cubicBezTo>
                  <a:cubicBezTo>
                    <a:pt x="72883" y="62365"/>
                    <a:pt x="74355" y="63655"/>
                    <a:pt x="74355" y="64086"/>
                  </a:cubicBezTo>
                  <a:cubicBezTo>
                    <a:pt x="75092" y="64946"/>
                    <a:pt x="75092" y="66236"/>
                    <a:pt x="73619" y="65806"/>
                  </a:cubicBezTo>
                  <a:cubicBezTo>
                    <a:pt x="72883" y="65376"/>
                    <a:pt x="72883" y="65376"/>
                    <a:pt x="72147" y="65806"/>
                  </a:cubicBezTo>
                  <a:cubicBezTo>
                    <a:pt x="71411" y="66236"/>
                    <a:pt x="66993" y="65376"/>
                    <a:pt x="66993" y="65376"/>
                  </a:cubicBezTo>
                  <a:cubicBezTo>
                    <a:pt x="66993" y="65376"/>
                    <a:pt x="67730" y="71397"/>
                    <a:pt x="67730" y="73118"/>
                  </a:cubicBezTo>
                  <a:cubicBezTo>
                    <a:pt x="67730" y="74838"/>
                    <a:pt x="69202" y="85591"/>
                    <a:pt x="68466" y="89032"/>
                  </a:cubicBezTo>
                  <a:cubicBezTo>
                    <a:pt x="67730" y="92473"/>
                    <a:pt x="69938" y="102795"/>
                    <a:pt x="69938" y="103655"/>
                  </a:cubicBezTo>
                  <a:cubicBezTo>
                    <a:pt x="69938" y="104946"/>
                    <a:pt x="74355" y="104946"/>
                    <a:pt x="74355" y="104946"/>
                  </a:cubicBezTo>
                  <a:cubicBezTo>
                    <a:pt x="74355" y="104946"/>
                    <a:pt x="73619" y="106236"/>
                    <a:pt x="73619" y="107956"/>
                  </a:cubicBezTo>
                  <a:cubicBezTo>
                    <a:pt x="73619" y="108387"/>
                    <a:pt x="72883" y="109677"/>
                    <a:pt x="73619" y="110967"/>
                  </a:cubicBezTo>
                  <a:cubicBezTo>
                    <a:pt x="74355" y="111827"/>
                    <a:pt x="76564" y="113118"/>
                    <a:pt x="81717" y="113548"/>
                  </a:cubicBezTo>
                  <a:cubicBezTo>
                    <a:pt x="82453" y="113548"/>
                    <a:pt x="85398" y="112688"/>
                    <a:pt x="86134" y="111827"/>
                  </a:cubicBezTo>
                  <a:cubicBezTo>
                    <a:pt x="86871" y="110537"/>
                    <a:pt x="86134" y="110107"/>
                    <a:pt x="86134" y="108817"/>
                  </a:cubicBezTo>
                  <a:cubicBezTo>
                    <a:pt x="85398" y="107526"/>
                    <a:pt x="84662" y="105376"/>
                    <a:pt x="84662" y="104946"/>
                  </a:cubicBezTo>
                  <a:cubicBezTo>
                    <a:pt x="86134" y="104516"/>
                    <a:pt x="85398" y="103655"/>
                    <a:pt x="85398" y="103655"/>
                  </a:cubicBezTo>
                  <a:cubicBezTo>
                    <a:pt x="85398" y="103655"/>
                    <a:pt x="86134" y="100215"/>
                    <a:pt x="85398" y="98924"/>
                  </a:cubicBezTo>
                  <a:cubicBezTo>
                    <a:pt x="84662" y="97204"/>
                    <a:pt x="86134" y="93333"/>
                    <a:pt x="85398" y="92043"/>
                  </a:cubicBezTo>
                  <a:cubicBezTo>
                    <a:pt x="84662" y="90322"/>
                    <a:pt x="83926" y="90322"/>
                    <a:pt x="84662" y="89032"/>
                  </a:cubicBezTo>
                  <a:cubicBezTo>
                    <a:pt x="85398" y="88172"/>
                    <a:pt x="84662" y="86451"/>
                    <a:pt x="85398" y="84301"/>
                  </a:cubicBezTo>
                  <a:cubicBezTo>
                    <a:pt x="86134" y="81720"/>
                    <a:pt x="86871" y="75698"/>
                    <a:pt x="87607" y="73118"/>
                  </a:cubicBezTo>
                  <a:cubicBezTo>
                    <a:pt x="89079" y="70537"/>
                    <a:pt x="87607" y="69677"/>
                    <a:pt x="89079" y="68387"/>
                  </a:cubicBezTo>
                  <a:cubicBezTo>
                    <a:pt x="89815" y="69677"/>
                    <a:pt x="90552" y="79139"/>
                    <a:pt x="90552" y="81720"/>
                  </a:cubicBezTo>
                  <a:cubicBezTo>
                    <a:pt x="89815" y="83870"/>
                    <a:pt x="91288" y="90322"/>
                    <a:pt x="92024" y="92903"/>
                  </a:cubicBezTo>
                  <a:cubicBezTo>
                    <a:pt x="92760" y="95483"/>
                    <a:pt x="92760" y="101935"/>
                    <a:pt x="92760" y="101935"/>
                  </a:cubicBezTo>
                  <a:cubicBezTo>
                    <a:pt x="94233" y="101935"/>
                    <a:pt x="94233" y="101935"/>
                    <a:pt x="94233" y="101935"/>
                  </a:cubicBezTo>
                  <a:cubicBezTo>
                    <a:pt x="93496" y="104516"/>
                    <a:pt x="93496" y="104516"/>
                    <a:pt x="93496" y="104516"/>
                  </a:cubicBezTo>
                  <a:cubicBezTo>
                    <a:pt x="101595" y="106236"/>
                    <a:pt x="101595" y="106236"/>
                    <a:pt x="101595" y="106236"/>
                  </a:cubicBezTo>
                  <a:cubicBezTo>
                    <a:pt x="101595" y="106236"/>
                    <a:pt x="102331" y="105806"/>
                    <a:pt x="104539" y="107096"/>
                  </a:cubicBezTo>
                  <a:cubicBezTo>
                    <a:pt x="109693" y="109247"/>
                    <a:pt x="117055" y="109677"/>
                    <a:pt x="118527" y="109247"/>
                  </a:cubicBezTo>
                  <a:cubicBezTo>
                    <a:pt x="120000" y="109247"/>
                    <a:pt x="119263" y="107096"/>
                    <a:pt x="119263" y="10709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4" name="Shape 174"/>
            <p:cNvSpPr/>
            <p:nvPr/>
          </p:nvSpPr>
          <p:spPr>
            <a:xfrm>
              <a:off x="4392612" y="2305050"/>
              <a:ext cx="250825" cy="265113"/>
            </a:xfrm>
            <a:custGeom>
              <a:avLst/>
              <a:gdLst/>
              <a:ahLst/>
              <a:cxnLst/>
              <a:rect l="0" t="0" r="0" b="0"/>
              <a:pathLst>
                <a:path w="120000" h="120000" extrusionOk="0">
                  <a:moveTo>
                    <a:pt x="6857" y="103783"/>
                  </a:moveTo>
                  <a:cubicBezTo>
                    <a:pt x="6857" y="110270"/>
                    <a:pt x="13714" y="120000"/>
                    <a:pt x="13714" y="120000"/>
                  </a:cubicBezTo>
                  <a:cubicBezTo>
                    <a:pt x="13714" y="94054"/>
                    <a:pt x="13714" y="94054"/>
                    <a:pt x="13714" y="94054"/>
                  </a:cubicBezTo>
                  <a:cubicBezTo>
                    <a:pt x="13714" y="94054"/>
                    <a:pt x="13714" y="97297"/>
                    <a:pt x="6857" y="94054"/>
                  </a:cubicBezTo>
                  <a:cubicBezTo>
                    <a:pt x="0" y="90810"/>
                    <a:pt x="3428" y="64864"/>
                    <a:pt x="10285" y="68108"/>
                  </a:cubicBezTo>
                  <a:cubicBezTo>
                    <a:pt x="17142" y="68108"/>
                    <a:pt x="20571" y="74594"/>
                    <a:pt x="20571" y="74594"/>
                  </a:cubicBezTo>
                  <a:cubicBezTo>
                    <a:pt x="20571" y="74594"/>
                    <a:pt x="20571" y="68108"/>
                    <a:pt x="20571" y="61621"/>
                  </a:cubicBezTo>
                  <a:cubicBezTo>
                    <a:pt x="20571" y="58378"/>
                    <a:pt x="34285" y="45405"/>
                    <a:pt x="34285" y="42162"/>
                  </a:cubicBezTo>
                  <a:cubicBezTo>
                    <a:pt x="37714" y="38918"/>
                    <a:pt x="37714" y="32432"/>
                    <a:pt x="44571" y="29189"/>
                  </a:cubicBezTo>
                  <a:cubicBezTo>
                    <a:pt x="75428" y="12972"/>
                    <a:pt x="99428" y="32432"/>
                    <a:pt x="106285" y="42162"/>
                  </a:cubicBezTo>
                  <a:cubicBezTo>
                    <a:pt x="116571" y="51891"/>
                    <a:pt x="102857" y="97297"/>
                    <a:pt x="106285" y="94054"/>
                  </a:cubicBezTo>
                  <a:cubicBezTo>
                    <a:pt x="106285" y="90810"/>
                    <a:pt x="113142" y="87567"/>
                    <a:pt x="113142" y="77837"/>
                  </a:cubicBezTo>
                  <a:cubicBezTo>
                    <a:pt x="116571" y="71351"/>
                    <a:pt x="116571" y="51891"/>
                    <a:pt x="116571" y="45405"/>
                  </a:cubicBezTo>
                  <a:cubicBezTo>
                    <a:pt x="116571" y="38918"/>
                    <a:pt x="120000" y="32432"/>
                    <a:pt x="116571" y="25945"/>
                  </a:cubicBezTo>
                  <a:cubicBezTo>
                    <a:pt x="113142" y="19459"/>
                    <a:pt x="102857" y="16216"/>
                    <a:pt x="99428" y="12972"/>
                  </a:cubicBezTo>
                  <a:cubicBezTo>
                    <a:pt x="96000" y="9729"/>
                    <a:pt x="89142" y="9729"/>
                    <a:pt x="85714" y="9729"/>
                  </a:cubicBezTo>
                  <a:cubicBezTo>
                    <a:pt x="82285" y="9729"/>
                    <a:pt x="78857" y="19459"/>
                    <a:pt x="78857" y="12972"/>
                  </a:cubicBezTo>
                  <a:cubicBezTo>
                    <a:pt x="78857" y="6486"/>
                    <a:pt x="72000" y="0"/>
                    <a:pt x="72000" y="0"/>
                  </a:cubicBezTo>
                  <a:cubicBezTo>
                    <a:pt x="72000" y="3243"/>
                    <a:pt x="68571" y="9729"/>
                    <a:pt x="68571" y="9729"/>
                  </a:cubicBezTo>
                  <a:cubicBezTo>
                    <a:pt x="68571" y="9729"/>
                    <a:pt x="68571" y="3243"/>
                    <a:pt x="65142" y="6486"/>
                  </a:cubicBezTo>
                  <a:cubicBezTo>
                    <a:pt x="61714" y="9729"/>
                    <a:pt x="48000" y="9729"/>
                    <a:pt x="48000" y="12972"/>
                  </a:cubicBezTo>
                  <a:cubicBezTo>
                    <a:pt x="44571" y="12972"/>
                    <a:pt x="41142" y="9729"/>
                    <a:pt x="34285" y="12972"/>
                  </a:cubicBezTo>
                  <a:cubicBezTo>
                    <a:pt x="24000" y="19459"/>
                    <a:pt x="17142" y="29189"/>
                    <a:pt x="13714" y="32432"/>
                  </a:cubicBezTo>
                  <a:cubicBezTo>
                    <a:pt x="10285" y="35675"/>
                    <a:pt x="13714" y="35675"/>
                    <a:pt x="10285" y="38918"/>
                  </a:cubicBezTo>
                  <a:cubicBezTo>
                    <a:pt x="10285" y="42162"/>
                    <a:pt x="6857" y="48648"/>
                    <a:pt x="6857" y="48648"/>
                  </a:cubicBezTo>
                  <a:cubicBezTo>
                    <a:pt x="6857" y="51891"/>
                    <a:pt x="3428" y="61621"/>
                    <a:pt x="3428" y="71351"/>
                  </a:cubicBezTo>
                  <a:cubicBezTo>
                    <a:pt x="0" y="77837"/>
                    <a:pt x="3428" y="100540"/>
                    <a:pt x="3428" y="100540"/>
                  </a:cubicBezTo>
                  <a:cubicBezTo>
                    <a:pt x="3428" y="100540"/>
                    <a:pt x="3428" y="97297"/>
                    <a:pt x="6857" y="10378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5" name="Shape 175"/>
            <p:cNvSpPr/>
            <p:nvPr/>
          </p:nvSpPr>
          <p:spPr>
            <a:xfrm>
              <a:off x="4779962" y="2398713"/>
              <a:ext cx="206374" cy="192088"/>
            </a:xfrm>
            <a:custGeom>
              <a:avLst/>
              <a:gdLst/>
              <a:ahLst/>
              <a:cxnLst/>
              <a:rect l="0" t="0" r="0" b="0"/>
              <a:pathLst>
                <a:path w="120000" h="120000" extrusionOk="0">
                  <a:moveTo>
                    <a:pt x="16551" y="120000"/>
                  </a:moveTo>
                  <a:cubicBezTo>
                    <a:pt x="20689" y="111111"/>
                    <a:pt x="16551" y="93333"/>
                    <a:pt x="16551" y="88888"/>
                  </a:cubicBezTo>
                  <a:cubicBezTo>
                    <a:pt x="16551" y="80000"/>
                    <a:pt x="20689" y="80000"/>
                    <a:pt x="20689" y="66666"/>
                  </a:cubicBezTo>
                  <a:cubicBezTo>
                    <a:pt x="20689" y="57777"/>
                    <a:pt x="20689" y="57777"/>
                    <a:pt x="28965" y="44444"/>
                  </a:cubicBezTo>
                  <a:cubicBezTo>
                    <a:pt x="33103" y="31111"/>
                    <a:pt x="57931" y="31111"/>
                    <a:pt x="74482" y="31111"/>
                  </a:cubicBezTo>
                  <a:cubicBezTo>
                    <a:pt x="91034" y="31111"/>
                    <a:pt x="99310" y="40000"/>
                    <a:pt x="103448" y="44444"/>
                  </a:cubicBezTo>
                  <a:cubicBezTo>
                    <a:pt x="103448" y="48888"/>
                    <a:pt x="111724" y="71111"/>
                    <a:pt x="107586" y="93333"/>
                  </a:cubicBezTo>
                  <a:cubicBezTo>
                    <a:pt x="103448" y="115555"/>
                    <a:pt x="111724" y="111111"/>
                    <a:pt x="111724" y="111111"/>
                  </a:cubicBezTo>
                  <a:cubicBezTo>
                    <a:pt x="111724" y="111111"/>
                    <a:pt x="111724" y="102222"/>
                    <a:pt x="115862" y="97777"/>
                  </a:cubicBezTo>
                  <a:cubicBezTo>
                    <a:pt x="120000" y="84444"/>
                    <a:pt x="115862" y="62222"/>
                    <a:pt x="111724" y="48888"/>
                  </a:cubicBezTo>
                  <a:cubicBezTo>
                    <a:pt x="111724" y="40000"/>
                    <a:pt x="107586" y="31111"/>
                    <a:pt x="107586" y="26666"/>
                  </a:cubicBezTo>
                  <a:cubicBezTo>
                    <a:pt x="103448" y="26666"/>
                    <a:pt x="103448" y="22222"/>
                    <a:pt x="99310" y="17777"/>
                  </a:cubicBezTo>
                  <a:cubicBezTo>
                    <a:pt x="95172" y="8888"/>
                    <a:pt x="78620" y="8888"/>
                    <a:pt x="70344" y="4444"/>
                  </a:cubicBezTo>
                  <a:cubicBezTo>
                    <a:pt x="62068" y="0"/>
                    <a:pt x="45517" y="8888"/>
                    <a:pt x="37241" y="8888"/>
                  </a:cubicBezTo>
                  <a:cubicBezTo>
                    <a:pt x="33103" y="13333"/>
                    <a:pt x="33103" y="17777"/>
                    <a:pt x="20689" y="22222"/>
                  </a:cubicBezTo>
                  <a:cubicBezTo>
                    <a:pt x="12413" y="31111"/>
                    <a:pt x="16551" y="35555"/>
                    <a:pt x="12413" y="40000"/>
                  </a:cubicBezTo>
                  <a:cubicBezTo>
                    <a:pt x="12413" y="48888"/>
                    <a:pt x="12413" y="44444"/>
                    <a:pt x="8275" y="53333"/>
                  </a:cubicBezTo>
                  <a:cubicBezTo>
                    <a:pt x="4137" y="66666"/>
                    <a:pt x="4137" y="62222"/>
                    <a:pt x="4137" y="71111"/>
                  </a:cubicBezTo>
                  <a:cubicBezTo>
                    <a:pt x="0" y="84444"/>
                    <a:pt x="8275" y="106666"/>
                    <a:pt x="12413" y="115555"/>
                  </a:cubicBezTo>
                  <a:cubicBezTo>
                    <a:pt x="12413" y="120000"/>
                    <a:pt x="16551" y="120000"/>
                    <a:pt x="16551" y="120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0380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218987" rtl="0" eaLnBrk="1" latinLnBrk="0" hangingPunct="1">
        <a:lnSpc>
          <a:spcPct val="85000"/>
        </a:lnSpc>
        <a:spcBef>
          <a:spcPts val="0"/>
        </a:spcBef>
        <a:spcAft>
          <a:spcPts val="600"/>
        </a:spcAft>
        <a:buNone/>
        <a:defRPr sz="5400" kern="1200">
          <a:solidFill>
            <a:srgbClr val="0C4B92"/>
          </a:solidFill>
          <a:latin typeface="Arial"/>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rgbClr val="70A0D7"/>
          </a:solidFill>
          <a:latin typeface="Arial"/>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rgbClr val="70A0D7"/>
          </a:solidFill>
          <a:latin typeface="Arial"/>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rgbClr val="70A0D7"/>
          </a:solidFill>
          <a:latin typeface="Arial"/>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getmygraphics.com/stock-image-people?utm_campaign=office_samples&amp;utm_medium=embeded_link&amp;utm_source=partner_site&amp;utm_content=logo_link"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hyperlink" Target="http://getmygraphics.com/stock-image-people?utm_campaign=office_samples&amp;utm_medium=embeded_link&amp;utm_source=partner_site&amp;utm_content=logo_link"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4.png"/><Relationship Id="rId21" Type="http://schemas.openxmlformats.org/officeDocument/2006/relationships/image" Target="../media/image49.png"/><Relationship Id="rId7" Type="http://schemas.openxmlformats.org/officeDocument/2006/relationships/hyperlink" Target="http://getmygraphics.com/stock-image-people?utm_campaign=office_samples&amp;utm_medium=embeded_link&amp;utm_source=partner_site&amp;utm_content=logo_link" TargetMode="External"/><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4.png"/><Relationship Id="rId2" Type="http://schemas.openxmlformats.org/officeDocument/2006/relationships/notesSlide" Target="../notesSlides/notesSlide11.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6.xml"/><Relationship Id="rId6" Type="http://schemas.microsoft.com/office/2007/relationships/hdphoto" Target="../media/hdphoto9.wdp"/><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5.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 Type="http://schemas.microsoft.com/office/2007/relationships/hdphoto" Target="../media/hdphoto8.wdp"/><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getmygraphics.com/" TargetMode="External"/><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getmygraphics.com/stock-image-people?utm_campaign=office_samples&amp;utm_medium=embeded_link&amp;utm_source=partner_site&amp;utm_content=logo_link" TargetMode="Externa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getmygraphics.com/stock-image-people?utm_campaign=office_samples&amp;utm_medium=embeded_link&amp;utm_source=partner_site&amp;utm_content=logo_link" TargetMode="External"/><Relationship Id="rId5" Type="http://schemas.openxmlformats.org/officeDocument/2006/relationships/image" Target="../media/image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hyperlink" Target="http://getmygraphics.com/stock-image-people?utm_campaign=office_samples&amp;utm_medium=embeded_link&amp;utm_source=partner_site&amp;utm_content=logo_link"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getmygraphics.com/stock-image-people?utm_campaign=office_samples&amp;utm_medium=embeded_link&amp;utm_source=partner_site&amp;utm_content=logo_link" TargetMode="External"/><Relationship Id="rId5" Type="http://schemas.openxmlformats.org/officeDocument/2006/relationships/image" Target="../media/image9.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getmygraphics.com/stock-image-people?utm_campaign=office_samples&amp;utm_medium=embeded_link&amp;utm_source=partner_site&amp;utm_content=logo_link" TargetMode="Externa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getmygraphics.com/stock-image-people?utm_campaign=office_samples&amp;utm_medium=embeded_link&amp;utm_source=partner_site&amp;utm_content=logo_link" TargetMode="External"/><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getmygraphics.com/stock-image-people?utm_campaign=office_samples&amp;utm_medium=embeded_link&amp;utm_source=partner_site&amp;utm_content=logo_link" TargetMode="External"/><Relationship Id="rId5" Type="http://schemas.openxmlformats.org/officeDocument/2006/relationships/image" Target="../media/image25.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hyperlink" Target="http://getmygraphics.com/stock-image-people?utm_campaign=office_samples&amp;utm_medium=embeded_link&amp;utm_source=partner_site&amp;utm_content=logo_link" TargetMode="Externa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getmygraphics.com/stock-image-people?utm_campaign=office_samples&amp;utm_medium=embeded_link&amp;utm_source=partner_site&amp;utm_content=logo_link" TargetMode="External"/><Relationship Id="rId5" Type="http://schemas.openxmlformats.org/officeDocument/2006/relationships/hyperlink" Target="http://getmygraphics.com/" TargetMode="Externa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C183D7F6-B498-43B3-948B-1728B52AA6E4}">
                <adec:decorative xmlns:adec="http://schemas.microsoft.com/office/drawing/2017/decorative" val="1"/>
              </a:ext>
            </a:extLst>
          </p:cNvPr>
          <p:cNvSpPr/>
          <p:nvPr/>
        </p:nvSpPr>
        <p:spPr>
          <a:xfrm>
            <a:off x="0" y="-1"/>
            <a:ext cx="12186458" cy="6858000"/>
          </a:xfrm>
          <a:prstGeom prst="rect">
            <a:avLst/>
          </a:prstGeom>
          <a:solidFill>
            <a:srgbClr val="FF7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Cutout people sampler slide 2 screensh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28" y="0"/>
            <a:ext cx="6090996" cy="3450823"/>
          </a:xfrm>
          <a:prstGeom prst="rect">
            <a:avLst/>
          </a:prstGeom>
        </p:spPr>
      </p:pic>
      <p:pic>
        <p:nvPicPr>
          <p:cNvPr id="6" name="Picture 5" descr="Cutout people sampler slid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454398"/>
            <a:ext cx="6097128" cy="3407176"/>
          </a:xfrm>
          <a:prstGeom prst="rect">
            <a:avLst/>
          </a:prstGeom>
        </p:spPr>
      </p:pic>
      <p:sp>
        <p:nvSpPr>
          <p:cNvPr id="7" name="TextBox 6" descr="Presentation title text."/>
          <p:cNvSpPr txBox="1"/>
          <p:nvPr/>
        </p:nvSpPr>
        <p:spPr>
          <a:xfrm>
            <a:off x="340573" y="196808"/>
            <a:ext cx="3925039" cy="2185214"/>
          </a:xfrm>
          <a:prstGeom prst="rect">
            <a:avLst/>
          </a:prstGeom>
          <a:noFill/>
        </p:spPr>
        <p:txBody>
          <a:bodyPr wrap="square" rtlCol="0">
            <a:spAutoFit/>
          </a:bodyPr>
          <a:lstStyle/>
          <a:p>
            <a:r>
              <a:rPr lang="en-US" sz="3400" b="1" dirty="0">
                <a:solidFill>
                  <a:schemeClr val="bg1"/>
                </a:solidFill>
                <a:latin typeface="Arial Black" charset="0"/>
                <a:ea typeface="Arial Black" charset="0"/>
                <a:cs typeface="Arial Black" charset="0"/>
              </a:rPr>
              <a:t>PRESENTATION CUTOUT PEOPLE</a:t>
            </a:r>
          </a:p>
          <a:p>
            <a:r>
              <a:rPr lang="en-US" sz="3400" b="1" dirty="0">
                <a:solidFill>
                  <a:schemeClr val="bg1"/>
                </a:solidFill>
                <a:latin typeface="Arial Black" charset="0"/>
                <a:ea typeface="Arial Black" charset="0"/>
                <a:cs typeface="Arial Black" charset="0"/>
              </a:rPr>
              <a:t>SAMPLER</a:t>
            </a:r>
          </a:p>
        </p:txBody>
      </p:sp>
      <p:sp>
        <p:nvSpPr>
          <p:cNvPr id="2" name="Rectangle 1">
            <a:extLst>
              <a:ext uri="{C183D7F6-B498-43B3-948B-1728B52AA6E4}">
                <adec:decorative xmlns:adec="http://schemas.microsoft.com/office/drawing/2017/decorative" val="1"/>
              </a:ext>
            </a:extLst>
          </p:cNvPr>
          <p:cNvSpPr/>
          <p:nvPr/>
        </p:nvSpPr>
        <p:spPr>
          <a:xfrm>
            <a:off x="455612" y="2806529"/>
            <a:ext cx="762000" cy="65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ampler slide 4 screen sho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427" y="3450823"/>
            <a:ext cx="6090031" cy="3407176"/>
          </a:xfrm>
          <a:prstGeom prst="rect">
            <a:avLst/>
          </a:prstGeom>
        </p:spPr>
      </p:pic>
      <p:cxnSp>
        <p:nvCxnSpPr>
          <p:cNvPr id="33" name="Straight Connector 32">
            <a:extLst>
              <a:ext uri="{C183D7F6-B498-43B3-948B-1728B52AA6E4}">
                <adec:decorative xmlns:adec="http://schemas.microsoft.com/office/drawing/2017/decorative" val="1"/>
              </a:ext>
            </a:extLst>
          </p:cNvPr>
          <p:cNvCxnSpPr/>
          <p:nvPr/>
        </p:nvCxnSpPr>
        <p:spPr>
          <a:xfrm>
            <a:off x="0" y="3454399"/>
            <a:ext cx="121888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C183D7F6-B498-43B3-948B-1728B52AA6E4}">
                <adec:decorative xmlns:adec="http://schemas.microsoft.com/office/drawing/2017/decorative" val="1"/>
              </a:ext>
            </a:extLst>
          </p:cNvPr>
          <p:cNvCxnSpPr/>
          <p:nvPr/>
        </p:nvCxnSpPr>
        <p:spPr>
          <a:xfrm>
            <a:off x="6099495" y="0"/>
            <a:ext cx="0" cy="6858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Slide Title Page" hidden="1"/>
          <p:cNvSpPr>
            <a:spLocks noGrp="1"/>
          </p:cNvSpPr>
          <p:nvPr>
            <p:ph type="title"/>
          </p:nvPr>
        </p:nvSpPr>
        <p:spPr/>
        <p:txBody>
          <a:bodyPr/>
          <a:lstStyle/>
          <a:p>
            <a:r>
              <a:rPr lang="en-US" dirty="0"/>
              <a:t>Slide Title Page</a:t>
            </a:r>
          </a:p>
        </p:txBody>
      </p:sp>
      <p:sp>
        <p:nvSpPr>
          <p:cNvPr id="38" name="Rectangle 37">
            <a:extLst>
              <a:ext uri="{C183D7F6-B498-43B3-948B-1728B52AA6E4}">
                <adec:decorative xmlns:adec="http://schemas.microsoft.com/office/drawing/2017/decorative" val="1"/>
              </a:ext>
            </a:extLst>
          </p:cNvPr>
          <p:cNvSpPr/>
          <p:nvPr/>
        </p:nvSpPr>
        <p:spPr>
          <a:xfrm>
            <a:off x="1" y="0"/>
            <a:ext cx="12188824"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White Get My Graphics logo with link.">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4612" y="2806529"/>
            <a:ext cx="2040021" cy="502714"/>
          </a:xfrm>
          <a:prstGeom prst="rect">
            <a:avLst/>
          </a:prstGeom>
        </p:spPr>
      </p:pic>
    </p:spTree>
    <p:extLst>
      <p:ext uri="{BB962C8B-B14F-4D97-AF65-F5344CB8AC3E}">
        <p14:creationId xmlns:p14="http://schemas.microsoft.com/office/powerpoint/2010/main" val="657288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lack and white background excited people image."/>
          <p:cNvPicPr>
            <a:picLocks noChangeAspect="1"/>
          </p:cNvPicPr>
          <p:nvPr/>
        </p:nvPicPr>
        <p:blipFill>
          <a:blip r:embed="rId3">
            <a:alphaModFix amt="2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C183D7F6-B498-43B3-948B-1728B52AA6E4}">
                <adec:decorative xmlns:adec="http://schemas.microsoft.com/office/drawing/2017/decorative" val="1"/>
              </a:ext>
            </a:extLst>
          </p:cNvPr>
          <p:cNvSpPr/>
          <p:nvPr/>
        </p:nvSpPr>
        <p:spPr>
          <a:xfrm>
            <a:off x="0" y="3352800"/>
            <a:ext cx="12188825" cy="2362199"/>
          </a:xfrm>
          <a:prstGeom prst="rect">
            <a:avLst/>
          </a:prstGeom>
          <a:solidFill>
            <a:srgbClr val="FF7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C183D7F6-B498-43B3-948B-1728B52AA6E4}">
                <adec:decorative xmlns:adec="http://schemas.microsoft.com/office/drawing/2017/decorative" val="1"/>
              </a:ext>
            </a:extLst>
          </p:cNvPr>
          <p:cNvSpPr/>
          <p:nvPr/>
        </p:nvSpPr>
        <p:spPr>
          <a:xfrm>
            <a:off x="74612" y="3421797"/>
            <a:ext cx="12039600" cy="22105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4341813" y="1143000"/>
            <a:ext cx="3261432" cy="830997"/>
          </a:xfrm>
          <a:prstGeom prst="rect">
            <a:avLst/>
          </a:prstGeom>
          <a:noFill/>
        </p:spPr>
        <p:txBody>
          <a:bodyPr wrap="square" rtlCol="0">
            <a:spAutoFit/>
          </a:bodyPr>
          <a:lstStyle/>
          <a:p>
            <a:r>
              <a:rPr lang="en-US" sz="4600" b="1" dirty="0">
                <a:ln w="25400">
                  <a:noFill/>
                </a:ln>
                <a:solidFill>
                  <a:srgbClr val="757575"/>
                </a:solidFill>
                <a:effectLst>
                  <a:glow>
                    <a:schemeClr val="bg1"/>
                  </a:glow>
                </a:effectLst>
                <a:latin typeface="Arial Black" charset="0"/>
                <a:ea typeface="Arial Black" charset="0"/>
                <a:cs typeface="Arial Black" charset="0"/>
              </a:rPr>
              <a:t>People</a:t>
            </a:r>
          </a:p>
        </p:txBody>
      </p:sp>
      <p:sp>
        <p:nvSpPr>
          <p:cNvPr id="48" name="TextBox 47"/>
          <p:cNvSpPr txBox="1"/>
          <p:nvPr/>
        </p:nvSpPr>
        <p:spPr>
          <a:xfrm>
            <a:off x="4341813" y="1752600"/>
            <a:ext cx="3261432" cy="830997"/>
          </a:xfrm>
          <a:prstGeom prst="rect">
            <a:avLst/>
          </a:prstGeom>
          <a:noFill/>
        </p:spPr>
        <p:txBody>
          <a:bodyPr wrap="square" rtlCol="0">
            <a:spAutoFit/>
          </a:bodyPr>
          <a:lstStyle/>
          <a:p>
            <a:r>
              <a:rPr lang="en-US" sz="4600" b="1" dirty="0">
                <a:ln w="25400">
                  <a:noFill/>
                </a:ln>
                <a:solidFill>
                  <a:srgbClr val="757575"/>
                </a:solidFill>
                <a:effectLst>
                  <a:glow>
                    <a:schemeClr val="bg1"/>
                  </a:glow>
                </a:effectLst>
                <a:latin typeface="Arial Black" charset="0"/>
                <a:ea typeface="Arial Black" charset="0"/>
                <a:cs typeface="Arial Black" charset="0"/>
              </a:rPr>
              <a:t>Can Add</a:t>
            </a:r>
          </a:p>
        </p:txBody>
      </p:sp>
      <p:sp>
        <p:nvSpPr>
          <p:cNvPr id="57" name="TextBox 56"/>
          <p:cNvSpPr txBox="1"/>
          <p:nvPr/>
        </p:nvSpPr>
        <p:spPr>
          <a:xfrm>
            <a:off x="4341812" y="2362996"/>
            <a:ext cx="4000891" cy="800219"/>
          </a:xfrm>
          <a:prstGeom prst="rect">
            <a:avLst/>
          </a:prstGeom>
          <a:noFill/>
        </p:spPr>
        <p:txBody>
          <a:bodyPr wrap="square" rtlCol="0">
            <a:spAutoFit/>
          </a:bodyPr>
          <a:lstStyle/>
          <a:p>
            <a:r>
              <a:rPr lang="en-US" sz="4600" b="1" dirty="0">
                <a:ln w="25400">
                  <a:noFill/>
                </a:ln>
                <a:solidFill>
                  <a:srgbClr val="FF733C"/>
                </a:solidFill>
                <a:effectLst>
                  <a:glow>
                    <a:schemeClr val="bg1"/>
                  </a:glow>
                </a:effectLst>
                <a:latin typeface="Arial Black" charset="0"/>
                <a:ea typeface="Arial Black" charset="0"/>
                <a:cs typeface="Arial Black" charset="0"/>
              </a:rPr>
              <a:t>Excitement</a:t>
            </a:r>
          </a:p>
        </p:txBody>
      </p:sp>
      <p:sp>
        <p:nvSpPr>
          <p:cNvPr id="53" name="Rectangle 52">
            <a:extLst>
              <a:ext uri="{C183D7F6-B498-43B3-948B-1728B52AA6E4}">
                <adec:decorative xmlns:adec="http://schemas.microsoft.com/office/drawing/2017/decorative" val="1"/>
              </a:ext>
            </a:extLst>
          </p:cNvPr>
          <p:cNvSpPr/>
          <p:nvPr/>
        </p:nvSpPr>
        <p:spPr>
          <a:xfrm>
            <a:off x="4189412" y="1295400"/>
            <a:ext cx="63925" cy="1682893"/>
          </a:xfrm>
          <a:prstGeom prst="rect">
            <a:avLst/>
          </a:prstGeom>
          <a:solidFill>
            <a:srgbClr val="75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ample 9" hidden="1"/>
          <p:cNvSpPr>
            <a:spLocks noGrp="1"/>
          </p:cNvSpPr>
          <p:nvPr>
            <p:ph type="title"/>
          </p:nvPr>
        </p:nvSpPr>
        <p:spPr/>
        <p:txBody>
          <a:bodyPr/>
          <a:lstStyle/>
          <a:p>
            <a:r>
              <a:rPr lang="en-US" dirty="0"/>
              <a:t>Sample 9</a:t>
            </a:r>
          </a:p>
        </p:txBody>
      </p:sp>
      <p:grpSp>
        <p:nvGrpSpPr>
          <p:cNvPr id="8" name="Group 7" descr="Cutout men Jack and Max group."/>
          <p:cNvGrpSpPr/>
          <p:nvPr/>
        </p:nvGrpSpPr>
        <p:grpSpPr>
          <a:xfrm>
            <a:off x="540238" y="75307"/>
            <a:ext cx="10925417" cy="6781800"/>
            <a:chOff x="540238" y="75307"/>
            <a:chExt cx="10925417" cy="6781800"/>
          </a:xfrm>
        </p:grpSpPr>
        <p:sp>
          <p:nvSpPr>
            <p:cNvPr id="51" name="TextBox 50"/>
            <p:cNvSpPr txBox="1"/>
            <p:nvPr/>
          </p:nvSpPr>
          <p:spPr>
            <a:xfrm>
              <a:off x="4082970" y="3865374"/>
              <a:ext cx="4046183" cy="1323439"/>
            </a:xfrm>
            <a:prstGeom prst="rect">
              <a:avLst/>
            </a:prstGeom>
            <a:noFill/>
          </p:spPr>
          <p:txBody>
            <a:bodyPr wrap="square" rtlCol="0">
              <a:spAutoFit/>
            </a:bodyPr>
            <a:lstStyle/>
            <a:p>
              <a:r>
                <a:rPr lang="en-US" sz="1600" dirty="0">
                  <a:solidFill>
                    <a:schemeClr val="bg1"/>
                  </a:solidFill>
                  <a:latin typeface="Arial" charset="0"/>
                  <a:ea typeface="Arial" charset="0"/>
                  <a:cs typeface="Arial" charset="0"/>
                </a:rPr>
                <a:t>Use cutout characters images to add excitement to a slide or topic. Choosing the right emotion from a large selection of characters can help bring more excitement to your slides and presentations.</a:t>
              </a:r>
            </a:p>
          </p:txBody>
        </p:sp>
        <p:pic>
          <p:nvPicPr>
            <p:cNvPr id="19" name="Picture 18" descr="Cutout man Max excited right arm in the ai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40238" y="75307"/>
              <a:ext cx="3150740" cy="6781800"/>
            </a:xfrm>
            <a:prstGeom prst="rect">
              <a:avLst/>
            </a:prstGeom>
          </p:spPr>
        </p:pic>
        <p:pic>
          <p:nvPicPr>
            <p:cNvPr id="20" name="Picture 19" descr="Cutout man Max excited both arms in the ai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071235" y="303015"/>
              <a:ext cx="3394420" cy="6553199"/>
            </a:xfrm>
            <a:prstGeom prst="rect">
              <a:avLst/>
            </a:prstGeom>
          </p:spPr>
        </p:pic>
      </p:grpSp>
      <p:pic>
        <p:nvPicPr>
          <p:cNvPr id="23" name="Picture 22" descr="Orange Get My Graphics logo with link.">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6852" y="6029284"/>
            <a:ext cx="2051353" cy="512645"/>
          </a:xfrm>
          <a:prstGeom prst="rect">
            <a:avLst/>
          </a:prstGeom>
        </p:spPr>
      </p:pic>
    </p:spTree>
    <p:extLst>
      <p:ext uri="{BB962C8B-B14F-4D97-AF65-F5344CB8AC3E}">
        <p14:creationId xmlns:p14="http://schemas.microsoft.com/office/powerpoint/2010/main" val="164449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50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0-#ppt_w/2"/>
                                          </p:val>
                                        </p:tav>
                                        <p:tav tm="100000">
                                          <p:val>
                                            <p:strVal val="#ppt_x"/>
                                          </p:val>
                                        </p:tav>
                                      </p:tavLst>
                                    </p:anim>
                                    <p:anim calcmode="lin" valueType="num">
                                      <p:cBhvr additive="base">
                                        <p:cTn id="8" dur="1000" fill="hold"/>
                                        <p:tgtEl>
                                          <p:spTgt spid="53"/>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1000" fill="hold"/>
                                        <p:tgtEl>
                                          <p:spTgt spid="56"/>
                                        </p:tgtEl>
                                        <p:attrNameLst>
                                          <p:attrName>ppt_x</p:attrName>
                                        </p:attrNameLst>
                                      </p:cBhvr>
                                      <p:tavLst>
                                        <p:tav tm="0">
                                          <p:val>
                                            <p:strVal val="#ppt_x"/>
                                          </p:val>
                                        </p:tav>
                                        <p:tav tm="100000">
                                          <p:val>
                                            <p:strVal val="#ppt_x"/>
                                          </p:val>
                                        </p:tav>
                                      </p:tavLst>
                                    </p:anim>
                                    <p:anim calcmode="lin" valueType="num">
                                      <p:cBhvr additive="base">
                                        <p:cTn id="12" dur="100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1+#ppt_w/2"/>
                                          </p:val>
                                        </p:tav>
                                        <p:tav tm="100000">
                                          <p:val>
                                            <p:strVal val="#ppt_x"/>
                                          </p:val>
                                        </p:tav>
                                      </p:tavLst>
                                    </p:anim>
                                    <p:anim calcmode="lin" valueType="num">
                                      <p:cBhvr additive="base">
                                        <p:cTn id="16" dur="10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53" presetClass="entr" presetSubtype="16" fill="hold" grpId="1"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1000" fill="hold"/>
                                        <p:tgtEl>
                                          <p:spTgt spid="37"/>
                                        </p:tgtEl>
                                        <p:attrNameLst>
                                          <p:attrName>ppt_w</p:attrName>
                                        </p:attrNameLst>
                                      </p:cBhvr>
                                      <p:tavLst>
                                        <p:tav tm="0">
                                          <p:val>
                                            <p:fltVal val="0"/>
                                          </p:val>
                                        </p:tav>
                                        <p:tav tm="100000">
                                          <p:val>
                                            <p:strVal val="#ppt_w"/>
                                          </p:val>
                                        </p:tav>
                                      </p:tavLst>
                                    </p:anim>
                                    <p:anim calcmode="lin" valueType="num">
                                      <p:cBhvr>
                                        <p:cTn id="25" dur="1000" fill="hold"/>
                                        <p:tgtEl>
                                          <p:spTgt spid="37"/>
                                        </p:tgtEl>
                                        <p:attrNameLst>
                                          <p:attrName>ppt_h</p:attrName>
                                        </p:attrNameLst>
                                      </p:cBhvr>
                                      <p:tavLst>
                                        <p:tav tm="0">
                                          <p:val>
                                            <p:fltVal val="0"/>
                                          </p:val>
                                        </p:tav>
                                        <p:tav tm="100000">
                                          <p:val>
                                            <p:strVal val="#ppt_h"/>
                                          </p:val>
                                        </p:tav>
                                      </p:tavLst>
                                    </p:anim>
                                    <p:animEffect transition="in" filter="fade">
                                      <p:cBhvr>
                                        <p:cTn id="26" dur="1000"/>
                                        <p:tgtEl>
                                          <p:spTgt spid="3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1000" fill="hold"/>
                                        <p:tgtEl>
                                          <p:spTgt spid="41"/>
                                        </p:tgtEl>
                                        <p:attrNameLst>
                                          <p:attrName>ppt_w</p:attrName>
                                        </p:attrNameLst>
                                      </p:cBhvr>
                                      <p:tavLst>
                                        <p:tav tm="0">
                                          <p:val>
                                            <p:fltVal val="0"/>
                                          </p:val>
                                        </p:tav>
                                        <p:tav tm="100000">
                                          <p:val>
                                            <p:strVal val="#ppt_w"/>
                                          </p:val>
                                        </p:tav>
                                      </p:tavLst>
                                    </p:anim>
                                    <p:anim calcmode="lin" valueType="num">
                                      <p:cBhvr>
                                        <p:cTn id="30" dur="1000" fill="hold"/>
                                        <p:tgtEl>
                                          <p:spTgt spid="41"/>
                                        </p:tgtEl>
                                        <p:attrNameLst>
                                          <p:attrName>ppt_h</p:attrName>
                                        </p:attrNameLst>
                                      </p:cBhvr>
                                      <p:tavLst>
                                        <p:tav tm="0">
                                          <p:val>
                                            <p:fltVal val="0"/>
                                          </p:val>
                                        </p:tav>
                                        <p:tav tm="100000">
                                          <p:val>
                                            <p:strVal val="#ppt_h"/>
                                          </p:val>
                                        </p:tav>
                                      </p:tavLst>
                                    </p:anim>
                                    <p:animEffect transition="in" filter="fade">
                                      <p:cBhvr>
                                        <p:cTn id="31" dur="1000"/>
                                        <p:tgtEl>
                                          <p:spTgt spid="41"/>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1" animBg="1"/>
      <p:bldP spid="41" grpId="0" animBg="1"/>
      <p:bldP spid="56" grpId="0"/>
      <p:bldP spid="48" grpId="0"/>
      <p:bldP spid="57" grpId="0"/>
      <p:bldP spid="5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descr="Black and white background street and mall images group."/>
          <p:cNvGrpSpPr/>
          <p:nvPr/>
        </p:nvGrpSpPr>
        <p:grpSpPr>
          <a:xfrm>
            <a:off x="-1" y="0"/>
            <a:ext cx="9834185" cy="6860833"/>
            <a:chOff x="-1" y="0"/>
            <a:chExt cx="9834185" cy="6860833"/>
          </a:xfrm>
        </p:grpSpPr>
        <p:pic>
          <p:nvPicPr>
            <p:cNvPr id="89" name="Picture 88" descr="Black and white background mall image."/>
            <p:cNvPicPr>
              <a:picLocks noChangeAspect="1"/>
            </p:cNvPicPr>
            <p:nvPr/>
          </p:nvPicPr>
          <p:blipFill rotWithShape="1">
            <a:blip r:embed="rId3" cstate="print">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rcRect/>
            <a:stretch/>
          </p:blipFill>
          <p:spPr>
            <a:xfrm>
              <a:off x="-1" y="3420927"/>
              <a:ext cx="9834185" cy="3439906"/>
            </a:xfrm>
            <a:prstGeom prst="rect">
              <a:avLst/>
            </a:prstGeom>
          </p:spPr>
        </p:pic>
        <p:pic>
          <p:nvPicPr>
            <p:cNvPr id="79" name="Picture 78" descr="Black and white background street image."/>
            <p:cNvPicPr>
              <a:picLocks noChangeAspect="1"/>
            </p:cNvPicPr>
            <p:nvPr/>
          </p:nvPicPr>
          <p:blipFill rotWithShape="1">
            <a:blip r:embed="rId5" cstate="print">
              <a:alphaModFix amt="10000"/>
              <a:extLst>
                <a:ext uri="{BEBA8EAE-BF5A-486C-A8C5-ECC9F3942E4B}">
                  <a14:imgProps xmlns:a14="http://schemas.microsoft.com/office/drawing/2010/main">
                    <a14:imgLayer r:embed="rId6">
                      <a14:imgEffect>
                        <a14:saturation sat="0"/>
                      </a14:imgEffect>
                      <a14:imgEffect>
                        <a14:brightnessContrast contrast="39000"/>
                      </a14:imgEffect>
                    </a14:imgLayer>
                  </a14:imgProps>
                </a:ext>
                <a:ext uri="{28A0092B-C50C-407E-A947-70E740481C1C}">
                  <a14:useLocalDpi xmlns:a14="http://schemas.microsoft.com/office/drawing/2010/main" val="0"/>
                </a:ext>
              </a:extLst>
            </a:blip>
            <a:srcRect l="-213" r="-1"/>
            <a:stretch/>
          </p:blipFill>
          <p:spPr>
            <a:xfrm>
              <a:off x="3213" y="0"/>
              <a:ext cx="9827759" cy="3437730"/>
            </a:xfrm>
            <a:prstGeom prst="rect">
              <a:avLst/>
            </a:prstGeom>
          </p:spPr>
        </p:pic>
      </p:grpSp>
      <p:sp>
        <p:nvSpPr>
          <p:cNvPr id="85" name="Rectangle 84">
            <a:extLst>
              <a:ext uri="{C183D7F6-B498-43B3-948B-1728B52AA6E4}">
                <adec:decorative xmlns:adec="http://schemas.microsoft.com/office/drawing/2017/decorative" val="1"/>
              </a:ext>
            </a:extLst>
          </p:cNvPr>
          <p:cNvSpPr/>
          <p:nvPr/>
        </p:nvSpPr>
        <p:spPr>
          <a:xfrm>
            <a:off x="2705236" y="3087227"/>
            <a:ext cx="3905415" cy="6761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Group 154" descr="Black boarders group."/>
          <p:cNvGrpSpPr/>
          <p:nvPr/>
        </p:nvGrpSpPr>
        <p:grpSpPr>
          <a:xfrm>
            <a:off x="7452" y="0"/>
            <a:ext cx="9819283" cy="6858000"/>
            <a:chOff x="7452" y="0"/>
            <a:chExt cx="9819283" cy="6858000"/>
          </a:xfrm>
        </p:grpSpPr>
        <p:grpSp>
          <p:nvGrpSpPr>
            <p:cNvPr id="12" name="Group 11" descr="Boarder group."/>
            <p:cNvGrpSpPr/>
            <p:nvPr/>
          </p:nvGrpSpPr>
          <p:grpSpPr>
            <a:xfrm>
              <a:off x="7452" y="0"/>
              <a:ext cx="9819283" cy="6858000"/>
              <a:chOff x="7452" y="0"/>
              <a:chExt cx="9819283" cy="6858000"/>
            </a:xfrm>
          </p:grpSpPr>
          <p:grpSp>
            <p:nvGrpSpPr>
              <p:cNvPr id="11" name="Group 10"/>
              <p:cNvGrpSpPr/>
              <p:nvPr/>
            </p:nvGrpSpPr>
            <p:grpSpPr>
              <a:xfrm>
                <a:off x="7452" y="0"/>
                <a:ext cx="9819283" cy="6858000"/>
                <a:chOff x="7452" y="0"/>
                <a:chExt cx="9819283" cy="6858000"/>
              </a:xfrm>
            </p:grpSpPr>
            <p:cxnSp>
              <p:nvCxnSpPr>
                <p:cNvPr id="54" name="Straight Connector 53">
                  <a:extLst>
                    <a:ext uri="{C183D7F6-B498-43B3-948B-1728B52AA6E4}">
                      <adec:decorative xmlns:adec="http://schemas.microsoft.com/office/drawing/2017/decorative" val="1"/>
                    </a:ext>
                  </a:extLst>
                </p:cNvPr>
                <p:cNvCxnSpPr/>
                <p:nvPr/>
              </p:nvCxnSpPr>
              <p:spPr>
                <a:xfrm>
                  <a:off x="4646612"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C183D7F6-B498-43B3-948B-1728B52AA6E4}">
                      <adec:decorative xmlns:adec="http://schemas.microsoft.com/office/drawing/2017/decorative" val="1"/>
                    </a:ext>
                  </a:extLst>
                </p:cNvPr>
                <p:cNvCxnSpPr/>
                <p:nvPr/>
              </p:nvCxnSpPr>
              <p:spPr>
                <a:xfrm>
                  <a:off x="7452" y="3429000"/>
                  <a:ext cx="98192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2715303" y="3441438"/>
                <a:ext cx="833555" cy="307777"/>
              </a:xfrm>
              <a:prstGeom prst="rect">
                <a:avLst/>
              </a:prstGeom>
              <a:noFill/>
            </p:spPr>
            <p:txBody>
              <a:bodyPr wrap="square" rtlCol="0">
                <a:spAutoFit/>
              </a:bodyPr>
              <a:lstStyle/>
              <a:p>
                <a:pPr algn="ctr"/>
                <a:r>
                  <a:rPr lang="en-US" sz="1400" b="1" dirty="0">
                    <a:solidFill>
                      <a:srgbClr val="50CD72"/>
                    </a:solidFill>
                    <a:latin typeface="Arial" charset="0"/>
                    <a:ea typeface="Arial" charset="0"/>
                    <a:cs typeface="Arial" charset="0"/>
                  </a:rPr>
                  <a:t>Vicky</a:t>
                </a:r>
              </a:p>
            </p:txBody>
          </p:sp>
          <p:sp>
            <p:nvSpPr>
              <p:cNvPr id="53" name="TextBox 52"/>
              <p:cNvSpPr txBox="1"/>
              <p:nvPr/>
            </p:nvSpPr>
            <p:spPr>
              <a:xfrm>
                <a:off x="5880003" y="3438343"/>
                <a:ext cx="744073" cy="307777"/>
              </a:xfrm>
              <a:prstGeom prst="rect">
                <a:avLst/>
              </a:prstGeom>
              <a:noFill/>
            </p:spPr>
            <p:txBody>
              <a:bodyPr wrap="square" rtlCol="0">
                <a:spAutoFit/>
              </a:bodyPr>
              <a:lstStyle/>
              <a:p>
                <a:pPr algn="ctr"/>
                <a:r>
                  <a:rPr lang="en-US" sz="1400" b="1" dirty="0">
                    <a:solidFill>
                      <a:srgbClr val="50CD72"/>
                    </a:solidFill>
                    <a:latin typeface="Arial" charset="0"/>
                    <a:ea typeface="Arial" charset="0"/>
                    <a:cs typeface="Arial" charset="0"/>
                  </a:rPr>
                  <a:t>Max</a:t>
                </a:r>
              </a:p>
            </p:txBody>
          </p:sp>
          <p:sp>
            <p:nvSpPr>
              <p:cNvPr id="55" name="TextBox 54"/>
              <p:cNvSpPr txBox="1"/>
              <p:nvPr/>
            </p:nvSpPr>
            <p:spPr>
              <a:xfrm>
                <a:off x="5877334" y="3103210"/>
                <a:ext cx="745971" cy="307777"/>
              </a:xfrm>
              <a:prstGeom prst="rect">
                <a:avLst/>
              </a:prstGeom>
              <a:noFill/>
            </p:spPr>
            <p:txBody>
              <a:bodyPr wrap="square" rtlCol="0">
                <a:spAutoFit/>
              </a:bodyPr>
              <a:lstStyle/>
              <a:p>
                <a:pPr algn="ctr"/>
                <a:r>
                  <a:rPr lang="en-US" sz="1400" b="1" dirty="0">
                    <a:solidFill>
                      <a:srgbClr val="50CD72"/>
                    </a:solidFill>
                    <a:latin typeface="Arial" charset="0"/>
                    <a:ea typeface="Arial" charset="0"/>
                    <a:cs typeface="Arial" charset="0"/>
                  </a:rPr>
                  <a:t>Steve</a:t>
                </a:r>
              </a:p>
            </p:txBody>
          </p:sp>
        </p:grpSp>
        <p:sp>
          <p:nvSpPr>
            <p:cNvPr id="154" name="TextBox 153"/>
            <p:cNvSpPr txBox="1"/>
            <p:nvPr/>
          </p:nvSpPr>
          <p:spPr>
            <a:xfrm>
              <a:off x="2714195" y="3113150"/>
              <a:ext cx="831656" cy="307777"/>
            </a:xfrm>
            <a:prstGeom prst="rect">
              <a:avLst/>
            </a:prstGeom>
            <a:noFill/>
          </p:spPr>
          <p:txBody>
            <a:bodyPr wrap="square" rtlCol="0">
              <a:spAutoFit/>
            </a:bodyPr>
            <a:lstStyle/>
            <a:p>
              <a:pPr algn="ctr"/>
              <a:r>
                <a:rPr lang="en-US" sz="1400" b="1" dirty="0">
                  <a:solidFill>
                    <a:srgbClr val="50CD72"/>
                  </a:solidFill>
                  <a:latin typeface="Arial" charset="0"/>
                  <a:ea typeface="Arial" charset="0"/>
                  <a:cs typeface="Arial" charset="0"/>
                </a:rPr>
                <a:t>Jack</a:t>
              </a:r>
            </a:p>
          </p:txBody>
        </p:sp>
      </p:grpSp>
      <p:sp>
        <p:nvSpPr>
          <p:cNvPr id="16" name="Rectangle 15">
            <a:extLst>
              <a:ext uri="{C183D7F6-B498-43B3-948B-1728B52AA6E4}">
                <adec:decorative xmlns:adec="http://schemas.microsoft.com/office/drawing/2017/decorative" val="1"/>
              </a:ext>
            </a:extLst>
          </p:cNvPr>
          <p:cNvSpPr/>
          <p:nvPr/>
        </p:nvSpPr>
        <p:spPr>
          <a:xfrm>
            <a:off x="3525213" y="3087227"/>
            <a:ext cx="2322509" cy="676129"/>
          </a:xfrm>
          <a:prstGeom prst="rect">
            <a:avLst/>
          </a:prstGeom>
          <a:solidFill>
            <a:srgbClr val="50CD7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haracter Pose Slide" hidden="1"/>
          <p:cNvSpPr>
            <a:spLocks noGrp="1"/>
          </p:cNvSpPr>
          <p:nvPr>
            <p:ph type="title"/>
          </p:nvPr>
        </p:nvSpPr>
        <p:spPr/>
        <p:txBody>
          <a:bodyPr/>
          <a:lstStyle/>
          <a:p>
            <a:r>
              <a:rPr lang="en-US" dirty="0"/>
              <a:t>Character Pose Slide</a:t>
            </a:r>
          </a:p>
        </p:txBody>
      </p:sp>
      <p:sp>
        <p:nvSpPr>
          <p:cNvPr id="50" name="Rectangle 49">
            <a:extLst>
              <a:ext uri="{C183D7F6-B498-43B3-948B-1728B52AA6E4}">
                <adec:decorative xmlns:adec="http://schemas.microsoft.com/office/drawing/2017/decorative" val="1"/>
              </a:ext>
            </a:extLst>
          </p:cNvPr>
          <p:cNvSpPr/>
          <p:nvPr/>
        </p:nvSpPr>
        <p:spPr>
          <a:xfrm>
            <a:off x="0" y="0"/>
            <a:ext cx="12188825" cy="6858000"/>
          </a:xfrm>
          <a:prstGeom prst="rect">
            <a:avLst/>
          </a:prstGeom>
          <a:noFill/>
          <a:ln>
            <a:solidFill>
              <a:srgbClr val="2E2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C183D7F6-B498-43B3-948B-1728B52AA6E4}">
                <adec:decorative xmlns:adec="http://schemas.microsoft.com/office/drawing/2017/decorative" val="1"/>
              </a:ext>
            </a:extLst>
          </p:cNvPr>
          <p:cNvCxnSpPr/>
          <p:nvPr/>
        </p:nvCxnSpPr>
        <p:spPr>
          <a:xfrm>
            <a:off x="9828212" y="-3708"/>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121981" y="2901409"/>
            <a:ext cx="1926477" cy="1615827"/>
          </a:xfrm>
          <a:prstGeom prst="rect">
            <a:avLst/>
          </a:prstGeom>
          <a:noFill/>
        </p:spPr>
        <p:txBody>
          <a:bodyPr wrap="square" rtlCol="0">
            <a:spAutoFit/>
          </a:bodyPr>
          <a:lstStyle/>
          <a:p>
            <a:r>
              <a:rPr lang="en-US" sz="1100" dirty="0">
                <a:latin typeface="Century Gothic" charset="0"/>
                <a:ea typeface="Century Gothic" charset="0"/>
                <a:cs typeface="Century Gothic" charset="0"/>
              </a:rPr>
              <a:t>Here are multiple poses of the characters in this presentation so that you can continue to use them in other creative slides. Simply copy and paste these images on your slide and adjust the image size.</a:t>
            </a:r>
          </a:p>
        </p:txBody>
      </p:sp>
      <p:grpSp>
        <p:nvGrpSpPr>
          <p:cNvPr id="157" name="Group 156" descr="Green Cutout People Icon group."/>
          <p:cNvGrpSpPr/>
          <p:nvPr/>
        </p:nvGrpSpPr>
        <p:grpSpPr>
          <a:xfrm>
            <a:off x="10121981" y="4847869"/>
            <a:ext cx="1763631" cy="1711140"/>
            <a:chOff x="10121981" y="4847869"/>
            <a:chExt cx="1763631" cy="1711140"/>
          </a:xfrm>
        </p:grpSpPr>
        <p:sp>
          <p:nvSpPr>
            <p:cNvPr id="103" name="Rectangle 102">
              <a:extLst>
                <a:ext uri="{C183D7F6-B498-43B3-948B-1728B52AA6E4}">
                  <adec:decorative xmlns:adec="http://schemas.microsoft.com/office/drawing/2017/decorative" val="1"/>
                </a:ext>
              </a:extLst>
            </p:cNvPr>
            <p:cNvSpPr/>
            <p:nvPr/>
          </p:nvSpPr>
          <p:spPr>
            <a:xfrm>
              <a:off x="10121981" y="4847869"/>
              <a:ext cx="1763631" cy="1711140"/>
            </a:xfrm>
            <a:prstGeom prst="rect">
              <a:avLst/>
            </a:prstGeom>
            <a:noFill/>
            <a:ln w="12700">
              <a:solidFill>
                <a:srgbClr val="50CD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descr="Green Cutout People icon group.">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4107" y="5029200"/>
              <a:ext cx="1333800" cy="1333800"/>
            </a:xfrm>
            <a:prstGeom prst="rect">
              <a:avLst/>
            </a:prstGeom>
          </p:spPr>
        </p:pic>
      </p:grpSp>
      <p:grpSp>
        <p:nvGrpSpPr>
          <p:cNvPr id="156" name="Group 155" descr="Free cutout characters headline group."/>
          <p:cNvGrpSpPr/>
          <p:nvPr/>
        </p:nvGrpSpPr>
        <p:grpSpPr>
          <a:xfrm>
            <a:off x="10034341" y="1905000"/>
            <a:ext cx="1926477" cy="691844"/>
            <a:chOff x="10034341" y="1905000"/>
            <a:chExt cx="1926477" cy="691844"/>
          </a:xfrm>
        </p:grpSpPr>
        <p:cxnSp>
          <p:nvCxnSpPr>
            <p:cNvPr id="150" name="Straight Connector 149">
              <a:extLst>
                <a:ext uri="{C183D7F6-B498-43B3-948B-1728B52AA6E4}">
                  <adec:decorative xmlns:adec="http://schemas.microsoft.com/office/drawing/2017/decorative" val="1"/>
                </a:ext>
              </a:extLst>
            </p:cNvPr>
            <p:cNvCxnSpPr/>
            <p:nvPr/>
          </p:nvCxnSpPr>
          <p:spPr>
            <a:xfrm>
              <a:off x="10209212" y="2596844"/>
              <a:ext cx="1600200" cy="0"/>
            </a:xfrm>
            <a:prstGeom prst="line">
              <a:avLst/>
            </a:prstGeom>
            <a:ln w="12700">
              <a:solidFill>
                <a:srgbClr val="50CD72"/>
              </a:solidFill>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10034341" y="1905000"/>
              <a:ext cx="1926477" cy="646331"/>
            </a:xfrm>
            <a:prstGeom prst="rect">
              <a:avLst/>
            </a:prstGeom>
            <a:noFill/>
          </p:spPr>
          <p:txBody>
            <a:bodyPr wrap="square" rtlCol="0">
              <a:spAutoFit/>
            </a:bodyPr>
            <a:lstStyle/>
            <a:p>
              <a:pPr algn="ctr"/>
              <a:r>
                <a:rPr lang="en-US" b="1" dirty="0">
                  <a:latin typeface="Century Gothic" charset="0"/>
                  <a:ea typeface="Century Gothic" charset="0"/>
                  <a:cs typeface="Century Gothic" charset="0"/>
                </a:rPr>
                <a:t>FREE</a:t>
              </a:r>
            </a:p>
            <a:p>
              <a:pPr algn="ctr"/>
              <a:r>
                <a:rPr lang="en-US" sz="1200" b="1" dirty="0">
                  <a:latin typeface="Century Gothic" charset="0"/>
                  <a:ea typeface="Century Gothic" charset="0"/>
                  <a:cs typeface="Century Gothic" charset="0"/>
                </a:rPr>
                <a:t>CUTOUT CHARACTERS</a:t>
              </a:r>
            </a:p>
          </p:txBody>
        </p:sp>
        <p:cxnSp>
          <p:nvCxnSpPr>
            <p:cNvPr id="147" name="Straight Connector 146">
              <a:extLst>
                <a:ext uri="{C183D7F6-B498-43B3-948B-1728B52AA6E4}">
                  <adec:decorative xmlns:adec="http://schemas.microsoft.com/office/drawing/2017/decorative" val="1"/>
                </a:ext>
              </a:extLst>
            </p:cNvPr>
            <p:cNvCxnSpPr/>
            <p:nvPr/>
          </p:nvCxnSpPr>
          <p:spPr>
            <a:xfrm>
              <a:off x="11428412" y="2139644"/>
              <a:ext cx="304800" cy="0"/>
            </a:xfrm>
            <a:prstGeom prst="line">
              <a:avLst/>
            </a:prstGeom>
            <a:ln w="57150">
              <a:solidFill>
                <a:srgbClr val="50CD7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C183D7F6-B498-43B3-948B-1728B52AA6E4}">
                  <adec:decorative xmlns:adec="http://schemas.microsoft.com/office/drawing/2017/decorative" val="1"/>
                </a:ext>
              </a:extLst>
            </p:cNvPr>
            <p:cNvCxnSpPr/>
            <p:nvPr/>
          </p:nvCxnSpPr>
          <p:spPr>
            <a:xfrm>
              <a:off x="10274381" y="2139644"/>
              <a:ext cx="304800" cy="0"/>
            </a:xfrm>
            <a:prstGeom prst="line">
              <a:avLst/>
            </a:prstGeom>
            <a:ln w="57150">
              <a:solidFill>
                <a:srgbClr val="50CD72"/>
              </a:solidFill>
            </a:ln>
          </p:spPr>
          <p:style>
            <a:lnRef idx="1">
              <a:schemeClr val="accent1"/>
            </a:lnRef>
            <a:fillRef idx="0">
              <a:schemeClr val="accent1"/>
            </a:fillRef>
            <a:effectRef idx="0">
              <a:schemeClr val="accent1"/>
            </a:effectRef>
            <a:fontRef idx="minor">
              <a:schemeClr val="tx1"/>
            </a:fontRef>
          </p:style>
        </p:cxnSp>
      </p:grpSp>
      <p:grpSp>
        <p:nvGrpSpPr>
          <p:cNvPr id="90" name="Group 89" descr="Cutout people group 1."/>
          <p:cNvGrpSpPr/>
          <p:nvPr/>
        </p:nvGrpSpPr>
        <p:grpSpPr>
          <a:xfrm>
            <a:off x="123377" y="429060"/>
            <a:ext cx="5735870" cy="6200338"/>
            <a:chOff x="123377" y="429060"/>
            <a:chExt cx="5735870" cy="6200338"/>
          </a:xfrm>
        </p:grpSpPr>
        <p:pic>
          <p:nvPicPr>
            <p:cNvPr id="73" name="Picture 72" descr="Cutout man Steve with clipboar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90631" y="533399"/>
              <a:ext cx="868616" cy="2432731"/>
            </a:xfrm>
            <a:prstGeom prst="rect">
              <a:avLst/>
            </a:prstGeom>
          </p:spPr>
        </p:pic>
        <p:pic>
          <p:nvPicPr>
            <p:cNvPr id="82" name="Picture 81" descr="Cutout woman Vicky pointing dow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088" y="4340567"/>
              <a:ext cx="874385" cy="2288831"/>
            </a:xfrm>
            <a:prstGeom prst="rect">
              <a:avLst/>
            </a:prstGeom>
          </p:spPr>
        </p:pic>
        <p:pic>
          <p:nvPicPr>
            <p:cNvPr id="92" name="Picture 91" descr="Cutout man Jack excited with right arm in the ai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3377" y="429060"/>
              <a:ext cx="913505" cy="2541376"/>
            </a:xfrm>
            <a:prstGeom prst="rect">
              <a:avLst/>
            </a:prstGeom>
          </p:spPr>
        </p:pic>
        <p:pic>
          <p:nvPicPr>
            <p:cNvPr id="104" name="Picture 103" descr="Cutout man Max with clipboard gesturing to the righ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73617" y="4187289"/>
              <a:ext cx="1341950" cy="2442107"/>
            </a:xfrm>
            <a:prstGeom prst="rect">
              <a:avLst/>
            </a:prstGeom>
          </p:spPr>
        </p:pic>
      </p:grpSp>
      <p:grpSp>
        <p:nvGrpSpPr>
          <p:cNvPr id="101" name="Group 100" descr="Cutout people group 6."/>
          <p:cNvGrpSpPr/>
          <p:nvPr/>
        </p:nvGrpSpPr>
        <p:grpSpPr>
          <a:xfrm>
            <a:off x="3570023" y="525781"/>
            <a:ext cx="6165270" cy="6103617"/>
            <a:chOff x="3570023" y="525781"/>
            <a:chExt cx="6165270" cy="6103617"/>
          </a:xfrm>
        </p:grpSpPr>
        <p:pic>
          <p:nvPicPr>
            <p:cNvPr id="71" name="Picture 70" descr="Cutout man Steve excited with arms stretched out."/>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14508" y="525781"/>
              <a:ext cx="1820785" cy="2450940"/>
            </a:xfrm>
            <a:prstGeom prst="rect">
              <a:avLst/>
            </a:prstGeom>
          </p:spPr>
        </p:pic>
        <p:pic>
          <p:nvPicPr>
            <p:cNvPr id="87" name="Picture 86" descr="Cutout woman Vicky talking from the back."/>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70023" y="4343399"/>
              <a:ext cx="924189" cy="2285999"/>
            </a:xfrm>
            <a:prstGeom prst="rect">
              <a:avLst/>
            </a:prstGeom>
          </p:spPr>
        </p:pic>
        <p:pic>
          <p:nvPicPr>
            <p:cNvPr id="97" name="Picture 96" descr="Cutout man Jack reaching out to shake hands."/>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82162" y="685725"/>
              <a:ext cx="1384445" cy="2290996"/>
            </a:xfrm>
            <a:prstGeom prst="rect">
              <a:avLst/>
            </a:prstGeom>
          </p:spPr>
        </p:pic>
        <p:pic>
          <p:nvPicPr>
            <p:cNvPr id="107" name="Picture 106" descr="Cutout man Max smiling with left arm held out."/>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02687" y="4187290"/>
              <a:ext cx="710763" cy="2442108"/>
            </a:xfrm>
            <a:prstGeom prst="rect">
              <a:avLst/>
            </a:prstGeom>
          </p:spPr>
        </p:pic>
      </p:grpSp>
      <p:grpSp>
        <p:nvGrpSpPr>
          <p:cNvPr id="99" name="Group 98" descr="Cutout people group 4."/>
          <p:cNvGrpSpPr/>
          <p:nvPr/>
        </p:nvGrpSpPr>
        <p:grpSpPr>
          <a:xfrm>
            <a:off x="2109770" y="525781"/>
            <a:ext cx="5902641" cy="6103617"/>
            <a:chOff x="2109770" y="525781"/>
            <a:chExt cx="5902641" cy="6103617"/>
          </a:xfrm>
        </p:grpSpPr>
        <p:pic>
          <p:nvPicPr>
            <p:cNvPr id="69" name="Picture 68" descr="Cutout man Steve with right arm geturing to an &quot;object&quot;."/>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05617" y="525781"/>
              <a:ext cx="1503365" cy="2450940"/>
            </a:xfrm>
            <a:prstGeom prst="rect">
              <a:avLst/>
            </a:prstGeom>
          </p:spPr>
        </p:pic>
        <p:pic>
          <p:nvPicPr>
            <p:cNvPr id="81" name="Picture 80" descr="Cutout woman Vicky with hand on forehead."/>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237665" y="4343399"/>
              <a:ext cx="781977" cy="2285999"/>
            </a:xfrm>
            <a:prstGeom prst="rect">
              <a:avLst/>
            </a:prstGeom>
          </p:spPr>
        </p:pic>
        <p:pic>
          <p:nvPicPr>
            <p:cNvPr id="94" name="Picture 93" descr="Cutout man Jack with hand on forehead."/>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09770" y="682893"/>
              <a:ext cx="807205" cy="2283238"/>
            </a:xfrm>
            <a:prstGeom prst="rect">
              <a:avLst/>
            </a:prstGeom>
          </p:spPr>
        </p:pic>
        <p:pic>
          <p:nvPicPr>
            <p:cNvPr id="108" name="Picture 107" descr="Cutout man Max with arms at sides."/>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233424" y="4188164"/>
              <a:ext cx="778987" cy="2441234"/>
            </a:xfrm>
            <a:prstGeom prst="rect">
              <a:avLst/>
            </a:prstGeom>
          </p:spPr>
        </p:pic>
      </p:grpSp>
      <p:grpSp>
        <p:nvGrpSpPr>
          <p:cNvPr id="100" name="Group 99" descr="Cutout people group 5."/>
          <p:cNvGrpSpPr/>
          <p:nvPr/>
        </p:nvGrpSpPr>
        <p:grpSpPr>
          <a:xfrm>
            <a:off x="2769723" y="533399"/>
            <a:ext cx="6170053" cy="6098834"/>
            <a:chOff x="2769723" y="533399"/>
            <a:chExt cx="6170053" cy="6098834"/>
          </a:xfrm>
        </p:grpSpPr>
        <p:pic>
          <p:nvPicPr>
            <p:cNvPr id="72" name="Picture 71" descr="Cutout man Steve arms up asking a question."/>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760311" y="533399"/>
              <a:ext cx="780877" cy="2432731"/>
            </a:xfrm>
            <a:prstGeom prst="rect">
              <a:avLst/>
            </a:prstGeom>
          </p:spPr>
        </p:pic>
        <p:pic>
          <p:nvPicPr>
            <p:cNvPr id="84" name="Picture 83" descr="Cutout woman Vicky side view with arms out."/>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flipH="1">
              <a:off x="2995553" y="4340567"/>
              <a:ext cx="660459" cy="2288831"/>
            </a:xfrm>
            <a:prstGeom prst="rect">
              <a:avLst/>
            </a:prstGeom>
          </p:spPr>
        </p:pic>
        <p:pic>
          <p:nvPicPr>
            <p:cNvPr id="96" name="Picture 95" descr="Cutout man Jack on the phone."/>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769723" y="685725"/>
              <a:ext cx="832832" cy="2290996"/>
            </a:xfrm>
            <a:prstGeom prst="rect">
              <a:avLst/>
            </a:prstGeom>
          </p:spPr>
        </p:pic>
        <p:pic>
          <p:nvPicPr>
            <p:cNvPr id="109" name="Picture 108" descr="Cutout man Max excited with both arms up."/>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831410" y="3996565"/>
              <a:ext cx="1108366" cy="2635668"/>
            </a:xfrm>
            <a:prstGeom prst="rect">
              <a:avLst/>
            </a:prstGeom>
          </p:spPr>
        </p:pic>
      </p:grpSp>
      <p:grpSp>
        <p:nvGrpSpPr>
          <p:cNvPr id="98" name="Group 97" descr="Cutout people group 3."/>
          <p:cNvGrpSpPr/>
          <p:nvPr/>
        </p:nvGrpSpPr>
        <p:grpSpPr>
          <a:xfrm>
            <a:off x="1543639" y="525781"/>
            <a:ext cx="6103030" cy="6103617"/>
            <a:chOff x="1543639" y="525781"/>
            <a:chExt cx="6103030" cy="6103617"/>
          </a:xfrm>
        </p:grpSpPr>
        <p:pic>
          <p:nvPicPr>
            <p:cNvPr id="70" name="Picture 69" descr="Cutout man Steve smiling and pointin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426119" y="525781"/>
              <a:ext cx="832279" cy="2450940"/>
            </a:xfrm>
            <a:prstGeom prst="rect">
              <a:avLst/>
            </a:prstGeom>
          </p:spPr>
        </p:pic>
        <p:pic>
          <p:nvPicPr>
            <p:cNvPr id="80" name="Picture 79" descr="Cutout woman Vicky talking with left arm out."/>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635038" y="4340566"/>
              <a:ext cx="651919" cy="2288832"/>
            </a:xfrm>
            <a:prstGeom prst="rect">
              <a:avLst/>
            </a:prstGeom>
          </p:spPr>
        </p:pic>
        <p:pic>
          <p:nvPicPr>
            <p:cNvPr id="93" name="Picture 92" descr="Cutout man Jack smiling with hand on hip."/>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543639" y="682892"/>
              <a:ext cx="926134" cy="2293829"/>
            </a:xfrm>
            <a:prstGeom prst="rect">
              <a:avLst/>
            </a:prstGeom>
          </p:spPr>
        </p:pic>
        <p:pic>
          <p:nvPicPr>
            <p:cNvPr id="105" name="Picture 104" descr="Cutout man Max questioning with outstretched arms."/>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12061" y="4187290"/>
              <a:ext cx="1534608" cy="2442107"/>
            </a:xfrm>
            <a:prstGeom prst="rect">
              <a:avLst/>
            </a:prstGeom>
          </p:spPr>
        </p:pic>
      </p:grpSp>
      <p:grpSp>
        <p:nvGrpSpPr>
          <p:cNvPr id="91" name="Group 90" descr="Cutout people group 2."/>
          <p:cNvGrpSpPr/>
          <p:nvPr/>
        </p:nvGrpSpPr>
        <p:grpSpPr>
          <a:xfrm>
            <a:off x="301278" y="529741"/>
            <a:ext cx="6292053" cy="6099657"/>
            <a:chOff x="301278" y="529741"/>
            <a:chExt cx="6292053" cy="6099657"/>
          </a:xfrm>
        </p:grpSpPr>
        <p:pic>
          <p:nvPicPr>
            <p:cNvPr id="68" name="Picture 67" descr="Cutout man Steve folded arms."/>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53278" y="529741"/>
              <a:ext cx="740053" cy="2436389"/>
            </a:xfrm>
            <a:prstGeom prst="rect">
              <a:avLst/>
            </a:prstGeom>
          </p:spPr>
        </p:pic>
        <p:pic>
          <p:nvPicPr>
            <p:cNvPr id="83" name="Picture 82" descr="Cutout woman Vicky upset with arms out."/>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7971" y="4340567"/>
              <a:ext cx="904088" cy="2288831"/>
            </a:xfrm>
            <a:prstGeom prst="rect">
              <a:avLst/>
            </a:prstGeom>
          </p:spPr>
        </p:pic>
        <p:pic>
          <p:nvPicPr>
            <p:cNvPr id="95" name="Picture 94" descr="Cutout man Jack questioning with arms out."/>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1278" y="682893"/>
              <a:ext cx="1569548" cy="2283237"/>
            </a:xfrm>
            <a:prstGeom prst="rect">
              <a:avLst/>
            </a:prstGeom>
          </p:spPr>
        </p:pic>
        <p:pic>
          <p:nvPicPr>
            <p:cNvPr id="110" name="Picture 109" descr="Cutout man Max smiling with coffee cup."/>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669834" y="4191168"/>
              <a:ext cx="796529" cy="2438230"/>
            </a:xfrm>
            <a:prstGeom prst="rect">
              <a:avLst/>
            </a:prstGeom>
          </p:spPr>
        </p:pic>
      </p:grpSp>
      <p:pic>
        <p:nvPicPr>
          <p:cNvPr id="122" name="Picture 121" descr="White Get My Graphics logo with link.">
            <a:hlinkClick r:id="rId7"/>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620803" y="3169569"/>
            <a:ext cx="2040021" cy="502714"/>
          </a:xfrm>
          <a:prstGeom prst="rect">
            <a:avLst/>
          </a:prstGeom>
        </p:spPr>
      </p:pic>
    </p:spTree>
    <p:extLst>
      <p:ext uri="{BB962C8B-B14F-4D97-AF65-F5344CB8AC3E}">
        <p14:creationId xmlns:p14="http://schemas.microsoft.com/office/powerpoint/2010/main" val="210241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par>
                                <p:cTn id="8" presetID="10" presetClass="entr" presetSubtype="0" fill="hold"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1000"/>
                                        <p:tgtEl>
                                          <p:spTgt spid="155"/>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fade">
                                      <p:cBhvr>
                                        <p:cTn id="26" dur="500"/>
                                        <p:tgtEl>
                                          <p:spTgt spid="99"/>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fade">
                                      <p:cBhvr>
                                        <p:cTn id="30" dur="500"/>
                                        <p:tgtEl>
                                          <p:spTgt spid="100"/>
                                        </p:tgtEl>
                                      </p:cBhvr>
                                    </p:animEffect>
                                  </p:childTnLst>
                                </p:cTn>
                              </p:par>
                            </p:childTnLst>
                          </p:cTn>
                        </p:par>
                        <p:par>
                          <p:cTn id="31" fill="hold">
                            <p:stCondLst>
                              <p:cond delay="4000"/>
                            </p:stCondLst>
                            <p:childTnLst>
                              <p:par>
                                <p:cTn id="32" presetID="10" presetClass="entr" presetSubtype="0" fill="hold" nodeType="after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childTnLst>
                          </p:cTn>
                        </p:par>
                        <p:par>
                          <p:cTn id="35" fill="hold">
                            <p:stCondLst>
                              <p:cond delay="4500"/>
                            </p:stCondLst>
                            <p:childTnLst>
                              <p:par>
                                <p:cTn id="36" presetID="2" presetClass="entr" presetSubtype="1" fill="hold" nodeType="afterEffect">
                                  <p:stCondLst>
                                    <p:cond delay="0"/>
                                  </p:stCondLst>
                                  <p:childTnLst>
                                    <p:set>
                                      <p:cBhvr>
                                        <p:cTn id="37" dur="1" fill="hold">
                                          <p:stCondLst>
                                            <p:cond delay="0"/>
                                          </p:stCondLst>
                                        </p:cTn>
                                        <p:tgtEl>
                                          <p:spTgt spid="156"/>
                                        </p:tgtEl>
                                        <p:attrNameLst>
                                          <p:attrName>style.visibility</p:attrName>
                                        </p:attrNameLst>
                                      </p:cBhvr>
                                      <p:to>
                                        <p:strVal val="visible"/>
                                      </p:to>
                                    </p:set>
                                    <p:anim calcmode="lin" valueType="num">
                                      <p:cBhvr additive="base">
                                        <p:cTn id="38" dur="1000" fill="hold"/>
                                        <p:tgtEl>
                                          <p:spTgt spid="156"/>
                                        </p:tgtEl>
                                        <p:attrNameLst>
                                          <p:attrName>ppt_x</p:attrName>
                                        </p:attrNameLst>
                                      </p:cBhvr>
                                      <p:tavLst>
                                        <p:tav tm="0">
                                          <p:val>
                                            <p:strVal val="#ppt_x"/>
                                          </p:val>
                                        </p:tav>
                                        <p:tav tm="100000">
                                          <p:val>
                                            <p:strVal val="#ppt_x"/>
                                          </p:val>
                                        </p:tav>
                                      </p:tavLst>
                                    </p:anim>
                                    <p:anim calcmode="lin" valueType="num">
                                      <p:cBhvr additive="base">
                                        <p:cTn id="39" dur="1000" fill="hold"/>
                                        <p:tgtEl>
                                          <p:spTgt spid="156"/>
                                        </p:tgtEl>
                                        <p:attrNameLst>
                                          <p:attrName>ppt_y</p:attrName>
                                        </p:attrNameLst>
                                      </p:cBhvr>
                                      <p:tavLst>
                                        <p:tav tm="0">
                                          <p:val>
                                            <p:strVal val="0-#ppt_h/2"/>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 calcmode="lin" valueType="num">
                                      <p:cBhvr additive="base">
                                        <p:cTn id="42" dur="1000" fill="hold"/>
                                        <p:tgtEl>
                                          <p:spTgt spid="88"/>
                                        </p:tgtEl>
                                        <p:attrNameLst>
                                          <p:attrName>ppt_x</p:attrName>
                                        </p:attrNameLst>
                                      </p:cBhvr>
                                      <p:tavLst>
                                        <p:tav tm="0">
                                          <p:val>
                                            <p:strVal val="1+#ppt_w/2"/>
                                          </p:val>
                                        </p:tav>
                                        <p:tav tm="100000">
                                          <p:val>
                                            <p:strVal val="#ppt_x"/>
                                          </p:val>
                                        </p:tav>
                                      </p:tavLst>
                                    </p:anim>
                                    <p:anim calcmode="lin" valueType="num">
                                      <p:cBhvr additive="base">
                                        <p:cTn id="43" dur="1000" fill="hold"/>
                                        <p:tgtEl>
                                          <p:spTgt spid="88"/>
                                        </p:tgtEl>
                                        <p:attrNameLst>
                                          <p:attrName>ppt_y</p:attrName>
                                        </p:attrNameLst>
                                      </p:cBhvr>
                                      <p:tavLst>
                                        <p:tav tm="0">
                                          <p:val>
                                            <p:strVal val="#ppt_y"/>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57"/>
                                        </p:tgtEl>
                                        <p:attrNameLst>
                                          <p:attrName>style.visibility</p:attrName>
                                        </p:attrNameLst>
                                      </p:cBhvr>
                                      <p:to>
                                        <p:strVal val="visible"/>
                                      </p:to>
                                    </p:set>
                                    <p:anim calcmode="lin" valueType="num">
                                      <p:cBhvr additive="base">
                                        <p:cTn id="46" dur="1000" fill="hold"/>
                                        <p:tgtEl>
                                          <p:spTgt spid="157"/>
                                        </p:tgtEl>
                                        <p:attrNameLst>
                                          <p:attrName>ppt_x</p:attrName>
                                        </p:attrNameLst>
                                      </p:cBhvr>
                                      <p:tavLst>
                                        <p:tav tm="0">
                                          <p:val>
                                            <p:strVal val="#ppt_x"/>
                                          </p:val>
                                        </p:tav>
                                        <p:tav tm="100000">
                                          <p:val>
                                            <p:strVal val="#ppt_x"/>
                                          </p:val>
                                        </p:tav>
                                      </p:tavLst>
                                    </p:anim>
                                    <p:anim calcmode="lin" valueType="num">
                                      <p:cBhvr additive="base">
                                        <p:cTn id="47" dur="10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341812" y="967620"/>
            <a:ext cx="3269650" cy="1569660"/>
          </a:xfrm>
          <a:prstGeom prst="rect">
            <a:avLst/>
          </a:prstGeom>
          <a:noFill/>
        </p:spPr>
        <p:txBody>
          <a:bodyPr wrap="square" rtlCol="0">
            <a:spAutoFit/>
          </a:bodyPr>
          <a:lstStyle/>
          <a:p>
            <a:pPr algn="ctr"/>
            <a:r>
              <a:rPr lang="en-US" sz="4800" b="1" dirty="0">
                <a:solidFill>
                  <a:srgbClr val="007FAD"/>
                </a:solidFill>
                <a:latin typeface="Arial Black" charset="0"/>
                <a:ea typeface="Arial Black" charset="0"/>
                <a:cs typeface="Arial Black" charset="0"/>
              </a:rPr>
              <a:t>100,000+</a:t>
            </a:r>
            <a:r>
              <a:rPr lang="en-US" sz="1400" dirty="0">
                <a:solidFill>
                  <a:srgbClr val="007FAD"/>
                </a:solidFill>
                <a:latin typeface="Arial" charset="0"/>
                <a:ea typeface="Arial" charset="0"/>
                <a:cs typeface="Arial" charset="0"/>
              </a:rPr>
              <a:t> </a:t>
            </a:r>
            <a:r>
              <a:rPr lang="en-US" sz="1600" dirty="0">
                <a:solidFill>
                  <a:srgbClr val="007FAD"/>
                </a:solidFill>
                <a:latin typeface="Arial" charset="0"/>
                <a:ea typeface="Arial" charset="0"/>
                <a:cs typeface="Arial" charset="0"/>
              </a:rPr>
              <a:t>cutout people images. </a:t>
            </a:r>
          </a:p>
          <a:p>
            <a:pPr algn="ctr"/>
            <a:r>
              <a:rPr lang="en-US" sz="1600" b="1" dirty="0">
                <a:solidFill>
                  <a:srgbClr val="007FAD"/>
                </a:solidFill>
                <a:latin typeface="Arial" charset="0"/>
                <a:ea typeface="Arial" charset="0"/>
                <a:cs typeface="Arial" charset="0"/>
              </a:rPr>
              <a:t>Get </a:t>
            </a:r>
            <a:r>
              <a:rPr lang="en-US" sz="1600" b="1" dirty="0">
                <a:solidFill>
                  <a:srgbClr val="007FAD"/>
                </a:solidFill>
                <a:latin typeface="Arial Black" charset="0"/>
                <a:ea typeface="Arial Black" charset="0"/>
                <a:cs typeface="Arial Black" charset="0"/>
              </a:rPr>
              <a:t>FREE</a:t>
            </a:r>
            <a:r>
              <a:rPr lang="en-US" sz="1600" b="1" dirty="0">
                <a:solidFill>
                  <a:srgbClr val="007FAD"/>
                </a:solidFill>
                <a:latin typeface="Arial" charset="0"/>
                <a:ea typeface="Arial" charset="0"/>
                <a:cs typeface="Arial" charset="0"/>
              </a:rPr>
              <a:t> access to 1,000s of character images. </a:t>
            </a:r>
          </a:p>
        </p:txBody>
      </p:sp>
      <p:sp>
        <p:nvSpPr>
          <p:cNvPr id="53" name="TextBox 52"/>
          <p:cNvSpPr txBox="1"/>
          <p:nvPr/>
        </p:nvSpPr>
        <p:spPr>
          <a:xfrm>
            <a:off x="4570413" y="4880083"/>
            <a:ext cx="2812449" cy="584775"/>
          </a:xfrm>
          <a:prstGeom prst="rect">
            <a:avLst/>
          </a:prstGeom>
          <a:noFill/>
        </p:spPr>
        <p:txBody>
          <a:bodyPr wrap="square" rtlCol="0">
            <a:spAutoFit/>
          </a:bodyPr>
          <a:lstStyle/>
          <a:p>
            <a:pPr algn="ctr"/>
            <a:r>
              <a:rPr lang="en-US" sz="1600" dirty="0">
                <a:solidFill>
                  <a:srgbClr val="007FAD"/>
                </a:solidFill>
                <a:latin typeface="Arial" charset="0"/>
                <a:ea typeface="Arial" charset="0"/>
                <a:cs typeface="Arial" charset="0"/>
              </a:rPr>
              <a:t>to Check Out the Cutout People Library!</a:t>
            </a:r>
          </a:p>
        </p:txBody>
      </p:sp>
      <p:sp>
        <p:nvSpPr>
          <p:cNvPr id="56" name="Rectangle 55">
            <a:hlinkClick r:id="rId3"/>
            <a:extLst>
              <a:ext uri="{C183D7F6-B498-43B3-948B-1728B52AA6E4}">
                <adec:decorative xmlns:adec="http://schemas.microsoft.com/office/drawing/2017/decorative" val="1"/>
              </a:ext>
            </a:extLst>
          </p:cNvPr>
          <p:cNvSpPr/>
          <p:nvPr/>
        </p:nvSpPr>
        <p:spPr>
          <a:xfrm>
            <a:off x="0" y="5944115"/>
            <a:ext cx="12188825" cy="920966"/>
          </a:xfrm>
          <a:prstGeom prst="rect">
            <a:avLst/>
          </a:prstGeom>
          <a:solidFill>
            <a:srgbClr val="007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descr="Blue button group."/>
          <p:cNvGrpSpPr/>
          <p:nvPr/>
        </p:nvGrpSpPr>
        <p:grpSpPr>
          <a:xfrm>
            <a:off x="4799012" y="4114800"/>
            <a:ext cx="2286000" cy="533400"/>
            <a:chOff x="4951410" y="4114800"/>
            <a:chExt cx="2286000" cy="533400"/>
          </a:xfrm>
        </p:grpSpPr>
        <p:sp>
          <p:nvSpPr>
            <p:cNvPr id="35" name="Rectangle 34">
              <a:hlinkClick r:id="rId3"/>
              <a:extLst>
                <a:ext uri="{C183D7F6-B498-43B3-948B-1728B52AA6E4}">
                  <adec:decorative xmlns:adec="http://schemas.microsoft.com/office/drawing/2017/decorative" val="1"/>
                </a:ext>
              </a:extLst>
            </p:cNvPr>
            <p:cNvSpPr/>
            <p:nvPr/>
          </p:nvSpPr>
          <p:spPr>
            <a:xfrm>
              <a:off x="4951410" y="4114800"/>
              <a:ext cx="2286000" cy="533400"/>
            </a:xfrm>
            <a:prstGeom prst="rect">
              <a:avLst/>
            </a:prstGeom>
            <a:solidFill>
              <a:srgbClr val="007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descr="Blue button."/>
            <p:cNvSpPr txBox="1"/>
            <p:nvPr/>
          </p:nvSpPr>
          <p:spPr>
            <a:xfrm>
              <a:off x="5008561" y="4150667"/>
              <a:ext cx="2171701" cy="461665"/>
            </a:xfrm>
            <a:prstGeom prst="rect">
              <a:avLst/>
            </a:prstGeom>
            <a:noFill/>
          </p:spPr>
          <p:txBody>
            <a:bodyPr wrap="square" rtlCol="0">
              <a:spAutoFit/>
            </a:bodyPr>
            <a:lstStyle/>
            <a:p>
              <a:pPr algn="ctr"/>
              <a:r>
                <a:rPr lang="en-US" b="1" dirty="0">
                  <a:solidFill>
                    <a:schemeClr val="bg1"/>
                  </a:solidFill>
                  <a:latin typeface="Arial" charset="0"/>
                  <a:ea typeface="Arial" charset="0"/>
                  <a:cs typeface="Arial" charset="0"/>
                </a:rPr>
                <a:t>CLICK HERE</a:t>
              </a:r>
            </a:p>
          </p:txBody>
        </p:sp>
      </p:grpSp>
      <p:sp>
        <p:nvSpPr>
          <p:cNvPr id="3" name="Down Arrow 2">
            <a:extLst>
              <a:ext uri="{C183D7F6-B498-43B3-948B-1728B52AA6E4}">
                <adec:decorative xmlns:adec="http://schemas.microsoft.com/office/drawing/2017/decorative" val="1"/>
              </a:ext>
            </a:extLst>
          </p:cNvPr>
          <p:cNvSpPr/>
          <p:nvPr/>
        </p:nvSpPr>
        <p:spPr>
          <a:xfrm>
            <a:off x="5786138" y="2819400"/>
            <a:ext cx="381000" cy="956111"/>
          </a:xfrm>
          <a:prstGeom prst="downArrow">
            <a:avLst/>
          </a:prstGeom>
          <a:noFill/>
          <a:ln>
            <a:solidFill>
              <a:srgbClr val="007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all To Action Slide" hidden="1"/>
          <p:cNvSpPr>
            <a:spLocks noGrp="1"/>
          </p:cNvSpPr>
          <p:nvPr>
            <p:ph type="title"/>
          </p:nvPr>
        </p:nvSpPr>
        <p:spPr/>
        <p:txBody>
          <a:bodyPr/>
          <a:lstStyle/>
          <a:p>
            <a:r>
              <a:rPr lang="en-US" dirty="0"/>
              <a:t>Call To Action Slide</a:t>
            </a:r>
          </a:p>
        </p:txBody>
      </p:sp>
      <p:sp>
        <p:nvSpPr>
          <p:cNvPr id="5" name="Rectangle 4">
            <a:hlinkClick r:id="rId4"/>
            <a:extLst>
              <a:ext uri="{C183D7F6-B498-43B3-948B-1728B52AA6E4}">
                <adec:decorative xmlns:adec="http://schemas.microsoft.com/office/drawing/2017/decorative" val="1"/>
              </a:ext>
            </a:extLst>
          </p:cNvPr>
          <p:cNvSpPr/>
          <p:nvPr/>
        </p:nvSpPr>
        <p:spPr>
          <a:xfrm>
            <a:off x="4833638" y="4114800"/>
            <a:ext cx="2286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descr="Cutout people group."/>
          <p:cNvGrpSpPr/>
          <p:nvPr/>
        </p:nvGrpSpPr>
        <p:grpSpPr>
          <a:xfrm>
            <a:off x="0" y="388082"/>
            <a:ext cx="12188825" cy="6477000"/>
            <a:chOff x="0" y="388082"/>
            <a:chExt cx="12188825" cy="6477000"/>
          </a:xfrm>
        </p:grpSpPr>
        <p:pic>
          <p:nvPicPr>
            <p:cNvPr id="24" name="Picture 23" descr="Cutout man Max smiling with left arm stretched ou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056812" y="700104"/>
              <a:ext cx="2132013" cy="6164977"/>
            </a:xfrm>
            <a:prstGeom prst="rect">
              <a:avLst/>
            </a:prstGeom>
          </p:spPr>
        </p:pic>
        <p:pic>
          <p:nvPicPr>
            <p:cNvPr id="18" name="Picture 17" descr="Cutout man Steve smiling and pointing."/>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49818" y="388082"/>
              <a:ext cx="2818618" cy="6477000"/>
            </a:xfrm>
            <a:prstGeom prst="rect">
              <a:avLst/>
            </a:prstGeom>
          </p:spPr>
        </p:pic>
        <p:pic>
          <p:nvPicPr>
            <p:cNvPr id="22" name="Picture 21" descr="Cutout man Jack with hand on hip."/>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0" y="623264"/>
              <a:ext cx="2888225" cy="6241817"/>
            </a:xfrm>
            <a:prstGeom prst="rect">
              <a:avLst/>
            </a:prstGeom>
          </p:spPr>
        </p:pic>
        <p:pic>
          <p:nvPicPr>
            <p:cNvPr id="20" name="Picture 19" descr="Cutout woman Vicky smiling/talking with arm stretched out."/>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263739" y="852762"/>
              <a:ext cx="2216750" cy="6012320"/>
            </a:xfrm>
            <a:prstGeom prst="rect">
              <a:avLst/>
            </a:prstGeom>
          </p:spPr>
        </p:pic>
      </p:grpSp>
      <p:pic>
        <p:nvPicPr>
          <p:cNvPr id="28" name="Picture 27" descr="White Get My Graphics logo with link.">
            <a:hlinkClick r:id="rId4"/>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2001" y="6153241"/>
            <a:ext cx="2040021" cy="502714"/>
          </a:xfrm>
          <a:prstGeom prst="rect">
            <a:avLst/>
          </a:prstGeom>
        </p:spPr>
      </p:pic>
    </p:spTree>
    <p:extLst>
      <p:ext uri="{BB962C8B-B14F-4D97-AF65-F5344CB8AC3E}">
        <p14:creationId xmlns:p14="http://schemas.microsoft.com/office/powerpoint/2010/main" val="37820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1000" fill="hold"/>
                                        <p:tgtEl>
                                          <p:spTgt spid="56"/>
                                        </p:tgtEl>
                                        <p:attrNameLst>
                                          <p:attrName>ppt_x</p:attrName>
                                        </p:attrNameLst>
                                      </p:cBhvr>
                                      <p:tavLst>
                                        <p:tav tm="0">
                                          <p:val>
                                            <p:strVal val="1+#ppt_w/2"/>
                                          </p:val>
                                        </p:tav>
                                        <p:tav tm="100000">
                                          <p:val>
                                            <p:strVal val="#ppt_x"/>
                                          </p:val>
                                        </p:tav>
                                      </p:tavLst>
                                    </p:anim>
                                    <p:anim calcmode="lin" valueType="num">
                                      <p:cBhvr additive="base">
                                        <p:cTn id="8" dur="1000" fill="hold"/>
                                        <p:tgtEl>
                                          <p:spTgt spid="5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1500"/>
                            </p:stCondLst>
                            <p:childTnLst>
                              <p:par>
                                <p:cTn id="13" presetID="2" presetClass="entr" presetSubtype="1"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0-#ppt_h/2"/>
                                          </p:val>
                                        </p:tav>
                                        <p:tav tm="100000">
                                          <p:val>
                                            <p:strVal val="#ppt_y"/>
                                          </p:val>
                                        </p:tav>
                                      </p:tavLst>
                                    </p:anim>
                                  </p:childTnLst>
                                </p:cTn>
                              </p:par>
                              <p:par>
                                <p:cTn id="17" presetID="12" presetClass="entr" presetSubtype="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p:tgtEl>
                                          <p:spTgt spid="3"/>
                                        </p:tgtEl>
                                        <p:attrNameLst>
                                          <p:attrName>ppt_y</p:attrName>
                                        </p:attrNameLst>
                                      </p:cBhvr>
                                      <p:tavLst>
                                        <p:tav tm="0">
                                          <p:val>
                                            <p:strVal val="#ppt_y-#ppt_h*1.125000"/>
                                          </p:val>
                                        </p:tav>
                                        <p:tav tm="100000">
                                          <p:val>
                                            <p:strVal val="#ppt_y"/>
                                          </p:val>
                                        </p:tav>
                                      </p:tavLst>
                                    </p:anim>
                                    <p:animEffect transition="in" filter="wipe(down)">
                                      <p:cBhvr>
                                        <p:cTn id="20" dur="1000"/>
                                        <p:tgtEl>
                                          <p:spTgt spid="3"/>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1000" fill="hold"/>
                                        <p:tgtEl>
                                          <p:spTgt spid="53"/>
                                        </p:tgtEl>
                                        <p:attrNameLst>
                                          <p:attrName>ppt_x</p:attrName>
                                        </p:attrNameLst>
                                      </p:cBhvr>
                                      <p:tavLst>
                                        <p:tav tm="0">
                                          <p:val>
                                            <p:strVal val="#ppt_x"/>
                                          </p:val>
                                        </p:tav>
                                        <p:tav tm="100000">
                                          <p:val>
                                            <p:strVal val="#ppt_x"/>
                                          </p:val>
                                        </p:tav>
                                      </p:tavLst>
                                    </p:anim>
                                    <p:anim calcmode="lin" valueType="num">
                                      <p:cBhvr additive="base">
                                        <p:cTn id="24" dur="1000" fill="hold"/>
                                        <p:tgtEl>
                                          <p:spTgt spid="5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3" grpId="0"/>
      <p:bldP spid="56"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lack and white background ocean image."/>
          <p:cNvPicPr>
            <a:picLocks noChangeAspect="1"/>
          </p:cNvPicPr>
          <p:nvPr/>
        </p:nvPicPr>
        <p:blipFill rotWithShape="1">
          <a:blip r:embed="rId3">
            <a:alphaModFix amt="35000"/>
            <a:extLst>
              <a:ext uri="{BEBA8EAE-BF5A-486C-A8C5-ECC9F3942E4B}">
                <a14:imgProps xmlns:a14="http://schemas.microsoft.com/office/drawing/2010/main">
                  <a14:imgLayer r:embed="rId4">
                    <a14:imgEffect>
                      <a14:sharpenSoften amount="-590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b="-26"/>
          <a:stretch/>
        </p:blipFill>
        <p:spPr>
          <a:xfrm>
            <a:off x="0" y="0"/>
            <a:ext cx="12188825" cy="6858000"/>
          </a:xfrm>
          <a:prstGeom prst="rect">
            <a:avLst/>
          </a:prstGeom>
        </p:spPr>
      </p:pic>
      <p:pic>
        <p:nvPicPr>
          <p:cNvPr id="11" name="Picture 10" descr="Cutout man Steve folded arms."/>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flipH="1">
            <a:off x="6512709" y="0"/>
            <a:ext cx="5675275" cy="6856214"/>
          </a:xfrm>
          <a:prstGeom prst="rect">
            <a:avLst/>
          </a:prstGeom>
        </p:spPr>
      </p:pic>
      <p:sp>
        <p:nvSpPr>
          <p:cNvPr id="33" name="Rectangle 32">
            <a:extLst>
              <a:ext uri="{C183D7F6-B498-43B3-948B-1728B52AA6E4}">
                <adec:decorative xmlns:adec="http://schemas.microsoft.com/office/drawing/2017/decorative" val="1"/>
              </a:ext>
            </a:extLst>
          </p:cNvPr>
          <p:cNvSpPr/>
          <p:nvPr/>
        </p:nvSpPr>
        <p:spPr>
          <a:xfrm>
            <a:off x="4189412" y="990600"/>
            <a:ext cx="3810000" cy="3810000"/>
          </a:xfrm>
          <a:prstGeom prst="rect">
            <a:avLst/>
          </a:prstGeom>
          <a:noFill/>
          <a:ln w="85725">
            <a:solidFill>
              <a:srgbClr val="FF7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684212" y="3657600"/>
            <a:ext cx="7620000" cy="830997"/>
          </a:xfrm>
          <a:prstGeom prst="rect">
            <a:avLst/>
          </a:prstGeom>
          <a:noFill/>
        </p:spPr>
        <p:txBody>
          <a:bodyPr wrap="square" rtlCol="0">
            <a:spAutoFit/>
          </a:bodyPr>
          <a:lstStyle/>
          <a:p>
            <a:r>
              <a:rPr lang="en-US" sz="4800" b="1" dirty="0">
                <a:solidFill>
                  <a:schemeClr val="tx1">
                    <a:lumMod val="75000"/>
                    <a:lumOff val="25000"/>
                  </a:schemeClr>
                </a:solidFill>
                <a:latin typeface="Impact" charset="0"/>
                <a:ea typeface="Impact" charset="0"/>
                <a:cs typeface="Impact" charset="0"/>
              </a:rPr>
              <a:t>Cutout People Sampler</a:t>
            </a:r>
          </a:p>
        </p:txBody>
      </p:sp>
      <p:sp>
        <p:nvSpPr>
          <p:cNvPr id="35" name="TextBox 34"/>
          <p:cNvSpPr txBox="1"/>
          <p:nvPr/>
        </p:nvSpPr>
        <p:spPr>
          <a:xfrm>
            <a:off x="684212" y="5398784"/>
            <a:ext cx="5638800" cy="784830"/>
          </a:xfrm>
          <a:prstGeom prst="rect">
            <a:avLst/>
          </a:prstGeom>
          <a:noFill/>
        </p:spPr>
        <p:txBody>
          <a:bodyPr wrap="square" rtlCol="0">
            <a:spAutoFit/>
          </a:bodyPr>
          <a:lstStyle/>
          <a:p>
            <a:r>
              <a:rPr lang="en-US" sz="1500" b="1" dirty="0">
                <a:solidFill>
                  <a:schemeClr val="tx1">
                    <a:lumMod val="75000"/>
                    <a:lumOff val="25000"/>
                  </a:schemeClr>
                </a:solidFill>
                <a:latin typeface="Arial Black" charset="0"/>
                <a:ea typeface="Arial Black" charset="0"/>
                <a:cs typeface="Arial Black" charset="0"/>
              </a:rPr>
              <a:t>The largest collection of cutout people characters! </a:t>
            </a:r>
            <a:r>
              <a:rPr lang="en-US" sz="1500" dirty="0">
                <a:solidFill>
                  <a:schemeClr val="tx1">
                    <a:lumMod val="75000"/>
                    <a:lumOff val="25000"/>
                  </a:schemeClr>
                </a:solidFill>
                <a:latin typeface="Arial" charset="0"/>
                <a:ea typeface="Arial" charset="0"/>
                <a:cs typeface="Arial" charset="0"/>
              </a:rPr>
              <a:t>100,000+ cutout people images with multiple poses, emotions, and props. Just drag and drop them into your project.</a:t>
            </a:r>
          </a:p>
        </p:txBody>
      </p:sp>
      <p:sp>
        <p:nvSpPr>
          <p:cNvPr id="2" name="Sample 1" hidden="1"/>
          <p:cNvSpPr>
            <a:spLocks noGrp="1"/>
          </p:cNvSpPr>
          <p:nvPr>
            <p:ph type="title"/>
          </p:nvPr>
        </p:nvSpPr>
        <p:spPr/>
        <p:txBody>
          <a:bodyPr/>
          <a:lstStyle/>
          <a:p>
            <a:r>
              <a:rPr lang="en-US" dirty="0"/>
              <a:t>Sample 1</a:t>
            </a:r>
          </a:p>
        </p:txBody>
      </p:sp>
      <p:pic>
        <p:nvPicPr>
          <p:cNvPr id="14" name="Picture 13" descr="White Get My Graphics logo with link.">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8212" y="6088168"/>
            <a:ext cx="2040021" cy="502714"/>
          </a:xfrm>
          <a:prstGeom prst="rect">
            <a:avLst/>
          </a:prstGeom>
        </p:spPr>
      </p:pic>
    </p:spTree>
    <p:extLst>
      <p:ext uri="{BB962C8B-B14F-4D97-AF65-F5344CB8AC3E}">
        <p14:creationId xmlns:p14="http://schemas.microsoft.com/office/powerpoint/2010/main" val="1105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500"/>
                            </p:stCondLst>
                            <p:childTnLst>
                              <p:par>
                                <p:cTn id="9" presetID="55"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p:val>
                                            <p:strVal val="#ppt_w*0.70"/>
                                          </p:val>
                                        </p:tav>
                                        <p:tav tm="100000">
                                          <p:val>
                                            <p:strVal val="#ppt_w"/>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animEffect transition="in" filter="fade">
                                      <p:cBhvr>
                                        <p:cTn id="13" dur="1000"/>
                                        <p:tgtEl>
                                          <p:spTgt spid="33"/>
                                        </p:tgtEl>
                                      </p:cBhvr>
                                    </p:animEffect>
                                  </p:childTnLst>
                                </p:cTn>
                              </p:par>
                              <p:par>
                                <p:cTn id="14" presetID="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1000" fill="hold"/>
                                        <p:tgtEl>
                                          <p:spTgt spid="34"/>
                                        </p:tgtEl>
                                        <p:attrNameLst>
                                          <p:attrName>ppt_x</p:attrName>
                                        </p:attrNameLst>
                                      </p:cBhvr>
                                      <p:tavLst>
                                        <p:tav tm="0">
                                          <p:val>
                                            <p:strVal val="0-#ppt_w/2"/>
                                          </p:val>
                                        </p:tav>
                                        <p:tav tm="100000">
                                          <p:val>
                                            <p:strVal val="#ppt_x"/>
                                          </p:val>
                                        </p:tav>
                                      </p:tavLst>
                                    </p:anim>
                                    <p:anim calcmode="lin" valueType="num">
                                      <p:cBhvr additive="base">
                                        <p:cTn id="17" dur="100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1000" fill="hold"/>
                                        <p:tgtEl>
                                          <p:spTgt spid="35"/>
                                        </p:tgtEl>
                                        <p:attrNameLst>
                                          <p:attrName>ppt_x</p:attrName>
                                        </p:attrNameLst>
                                      </p:cBhvr>
                                      <p:tavLst>
                                        <p:tav tm="0">
                                          <p:val>
                                            <p:strVal val="#ppt_x"/>
                                          </p:val>
                                        </p:tav>
                                        <p:tav tm="100000">
                                          <p:val>
                                            <p:strVal val="#ppt_x"/>
                                          </p:val>
                                        </p:tav>
                                      </p:tavLst>
                                    </p:anim>
                                    <p:anim calcmode="lin" valueType="num">
                                      <p:cBhvr additive="base">
                                        <p:cTn id="21" dur="10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Box 823"/>
          <p:cNvSpPr txBox="1"/>
          <p:nvPr/>
        </p:nvSpPr>
        <p:spPr>
          <a:xfrm>
            <a:off x="1027852" y="990600"/>
            <a:ext cx="5419860" cy="2123658"/>
          </a:xfrm>
          <a:prstGeom prst="rect">
            <a:avLst/>
          </a:prstGeom>
          <a:noFill/>
        </p:spPr>
        <p:txBody>
          <a:bodyPr wrap="square" rtlCol="0">
            <a:spAutoFit/>
          </a:bodyPr>
          <a:lstStyle/>
          <a:p>
            <a:r>
              <a:rPr lang="en-US" sz="4400" b="1" dirty="0">
                <a:solidFill>
                  <a:srgbClr val="F358AE"/>
                </a:solidFill>
                <a:latin typeface="Verdana" charset="0"/>
                <a:ea typeface="Verdana" charset="0"/>
                <a:cs typeface="Verdana" charset="0"/>
              </a:rPr>
              <a:t>BRING YOUR PRESENTATION TO LIFE</a:t>
            </a:r>
          </a:p>
        </p:txBody>
      </p:sp>
      <p:sp>
        <p:nvSpPr>
          <p:cNvPr id="6" name="TextBox 5"/>
          <p:cNvSpPr txBox="1"/>
          <p:nvPr/>
        </p:nvSpPr>
        <p:spPr>
          <a:xfrm>
            <a:off x="1027851" y="3842841"/>
            <a:ext cx="5419861" cy="954107"/>
          </a:xfrm>
          <a:prstGeom prst="rect">
            <a:avLst/>
          </a:prstGeom>
          <a:noFill/>
        </p:spPr>
        <p:txBody>
          <a:bodyPr wrap="square" rtlCol="0">
            <a:spAutoFit/>
          </a:bodyPr>
          <a:lstStyle/>
          <a:p>
            <a:r>
              <a:rPr lang="en-US" sz="1400" dirty="0">
                <a:solidFill>
                  <a:srgbClr val="757575"/>
                </a:solidFill>
                <a:latin typeface="Verdana" charset="0"/>
                <a:ea typeface="Verdana" charset="0"/>
                <a:cs typeface="Verdana" charset="0"/>
              </a:rPr>
              <a:t>With the </a:t>
            </a:r>
            <a:r>
              <a:rPr lang="en-US" sz="1400" b="1" dirty="0">
                <a:solidFill>
                  <a:srgbClr val="757575"/>
                </a:solidFill>
                <a:latin typeface="Verdana" charset="0"/>
                <a:ea typeface="Verdana" charset="0"/>
                <a:cs typeface="Verdana" charset="0"/>
              </a:rPr>
              <a:t>largest cutout character library</a:t>
            </a:r>
            <a:r>
              <a:rPr lang="en-US" sz="1400" dirty="0">
                <a:solidFill>
                  <a:srgbClr val="757575"/>
                </a:solidFill>
                <a:latin typeface="Verdana" charset="0"/>
                <a:ea typeface="Verdana" charset="0"/>
                <a:cs typeface="Verdana" charset="0"/>
              </a:rPr>
              <a:t> that includes </a:t>
            </a:r>
            <a:r>
              <a:rPr lang="en-US" sz="1400" b="1" dirty="0">
                <a:solidFill>
                  <a:srgbClr val="757575"/>
                </a:solidFill>
                <a:latin typeface="Verdana" charset="0"/>
                <a:ea typeface="Verdana" charset="0"/>
                <a:cs typeface="Verdana" charset="0"/>
              </a:rPr>
              <a:t>100,000+</a:t>
            </a:r>
            <a:r>
              <a:rPr lang="en-US" sz="1400" dirty="0">
                <a:solidFill>
                  <a:srgbClr val="757575"/>
                </a:solidFill>
                <a:latin typeface="Verdana" charset="0"/>
                <a:ea typeface="Verdana" charset="0"/>
                <a:cs typeface="Verdana" charset="0"/>
              </a:rPr>
              <a:t> character images, you can be assured that you will find the right character to bring some life into your presentation.</a:t>
            </a:r>
          </a:p>
        </p:txBody>
      </p:sp>
      <p:sp>
        <p:nvSpPr>
          <p:cNvPr id="7" name="Rectangle 6">
            <a:extLst>
              <a:ext uri="{C183D7F6-B498-43B3-948B-1728B52AA6E4}">
                <adec:decorative xmlns:adec="http://schemas.microsoft.com/office/drawing/2017/decorative" val="1"/>
              </a:ext>
            </a:extLst>
          </p:cNvPr>
          <p:cNvSpPr/>
          <p:nvPr/>
        </p:nvSpPr>
        <p:spPr>
          <a:xfrm>
            <a:off x="1" y="5231785"/>
            <a:ext cx="12188824" cy="1626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White Get My Graphics logo with link.">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2891" y="5793535"/>
            <a:ext cx="2040021" cy="502714"/>
          </a:xfrm>
          <a:prstGeom prst="rect">
            <a:avLst/>
          </a:prstGeom>
        </p:spPr>
      </p:pic>
      <p:sp>
        <p:nvSpPr>
          <p:cNvPr id="5" name="Rectangle 4">
            <a:extLst>
              <a:ext uri="{C183D7F6-B498-43B3-948B-1728B52AA6E4}">
                <adec:decorative xmlns:adec="http://schemas.microsoft.com/office/drawing/2017/decorative" val="1"/>
              </a:ext>
            </a:extLst>
          </p:cNvPr>
          <p:cNvSpPr/>
          <p:nvPr/>
        </p:nvSpPr>
        <p:spPr>
          <a:xfrm>
            <a:off x="465137" y="438150"/>
            <a:ext cx="11258550" cy="5981700"/>
          </a:xfrm>
          <a:prstGeom prst="rect">
            <a:avLst/>
          </a:prstGeom>
          <a:noFill/>
          <a:ln w="25400">
            <a:solidFill>
              <a:srgbClr val="F358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5" name="Rectangle 824">
            <a:extLst>
              <a:ext uri="{C183D7F6-B498-43B3-948B-1728B52AA6E4}">
                <adec:decorative xmlns:adec="http://schemas.microsoft.com/office/drawing/2017/decorative" val="1"/>
              </a:ext>
            </a:extLst>
          </p:cNvPr>
          <p:cNvSpPr/>
          <p:nvPr/>
        </p:nvSpPr>
        <p:spPr>
          <a:xfrm>
            <a:off x="1142891" y="3385641"/>
            <a:ext cx="762000" cy="65011"/>
          </a:xfrm>
          <a:prstGeom prst="rect">
            <a:avLst/>
          </a:prstGeom>
          <a:solidFill>
            <a:srgbClr val="F358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358AE"/>
              </a:solidFill>
            </a:endParaRPr>
          </a:p>
        </p:txBody>
      </p:sp>
      <p:sp>
        <p:nvSpPr>
          <p:cNvPr id="2" name="Sample 2" hidden="1"/>
          <p:cNvSpPr>
            <a:spLocks noGrp="1"/>
          </p:cNvSpPr>
          <p:nvPr>
            <p:ph type="title"/>
          </p:nvPr>
        </p:nvSpPr>
        <p:spPr/>
        <p:txBody>
          <a:bodyPr/>
          <a:lstStyle/>
          <a:p>
            <a:r>
              <a:rPr lang="en-US" dirty="0"/>
              <a:t>Sample 2</a:t>
            </a:r>
          </a:p>
        </p:txBody>
      </p:sp>
      <p:pic>
        <p:nvPicPr>
          <p:cNvPr id="11" name="Picture 10" descr="Cutout man Jack talking."/>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97284" y="652164"/>
            <a:ext cx="3661790" cy="6202524"/>
          </a:xfrm>
          <a:prstGeom prst="rect">
            <a:avLst/>
          </a:prstGeom>
        </p:spPr>
      </p:pic>
    </p:spTree>
    <p:extLst>
      <p:ext uri="{BB962C8B-B14F-4D97-AF65-F5344CB8AC3E}">
        <p14:creationId xmlns:p14="http://schemas.microsoft.com/office/powerpoint/2010/main" val="206613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2" presetClass="entr" presetSubtype="8" fill="hold" grpId="0" nodeType="afterEffect">
                                  <p:stCondLst>
                                    <p:cond delay="0"/>
                                  </p:stCondLst>
                                  <p:childTnLst>
                                    <p:set>
                                      <p:cBhvr>
                                        <p:cTn id="11" dur="1" fill="hold">
                                          <p:stCondLst>
                                            <p:cond delay="0"/>
                                          </p:stCondLst>
                                        </p:cTn>
                                        <p:tgtEl>
                                          <p:spTgt spid="824"/>
                                        </p:tgtEl>
                                        <p:attrNameLst>
                                          <p:attrName>style.visibility</p:attrName>
                                        </p:attrNameLst>
                                      </p:cBhvr>
                                      <p:to>
                                        <p:strVal val="visible"/>
                                      </p:to>
                                    </p:set>
                                    <p:anim calcmode="lin" valueType="num">
                                      <p:cBhvr additive="base">
                                        <p:cTn id="12" dur="1000"/>
                                        <p:tgtEl>
                                          <p:spTgt spid="824"/>
                                        </p:tgtEl>
                                        <p:attrNameLst>
                                          <p:attrName>ppt_x</p:attrName>
                                        </p:attrNameLst>
                                      </p:cBhvr>
                                      <p:tavLst>
                                        <p:tav tm="0">
                                          <p:val>
                                            <p:strVal val="#ppt_x-#ppt_w*1.125000"/>
                                          </p:val>
                                        </p:tav>
                                        <p:tav tm="100000">
                                          <p:val>
                                            <p:strVal val="#ppt_x"/>
                                          </p:val>
                                        </p:tav>
                                      </p:tavLst>
                                    </p:anim>
                                    <p:animEffect transition="in" filter="wipe(right)">
                                      <p:cBhvr>
                                        <p:cTn id="13" dur="1000"/>
                                        <p:tgtEl>
                                          <p:spTgt spid="824"/>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825"/>
                                        </p:tgtEl>
                                        <p:attrNameLst>
                                          <p:attrName>style.visibility</p:attrName>
                                        </p:attrNameLst>
                                      </p:cBhvr>
                                      <p:to>
                                        <p:strVal val="visible"/>
                                      </p:to>
                                    </p:set>
                                    <p:anim calcmode="lin" valueType="num">
                                      <p:cBhvr additive="base">
                                        <p:cTn id="16" dur="1000"/>
                                        <p:tgtEl>
                                          <p:spTgt spid="825"/>
                                        </p:tgtEl>
                                        <p:attrNameLst>
                                          <p:attrName>ppt_x</p:attrName>
                                        </p:attrNameLst>
                                      </p:cBhvr>
                                      <p:tavLst>
                                        <p:tav tm="0">
                                          <p:val>
                                            <p:strVal val="#ppt_x+#ppt_w*1.125000"/>
                                          </p:val>
                                        </p:tav>
                                        <p:tav tm="100000">
                                          <p:val>
                                            <p:strVal val="#ppt_x"/>
                                          </p:val>
                                        </p:tav>
                                      </p:tavLst>
                                    </p:anim>
                                    <p:animEffect transition="in" filter="wipe(left)">
                                      <p:cBhvr>
                                        <p:cTn id="17" dur="1000"/>
                                        <p:tgtEl>
                                          <p:spTgt spid="825"/>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p:tgtEl>
                                          <p:spTgt spid="6"/>
                                        </p:tgtEl>
                                        <p:attrNameLst>
                                          <p:attrName>ppt_y</p:attrName>
                                        </p:attrNameLst>
                                      </p:cBhvr>
                                      <p:tavLst>
                                        <p:tav tm="0">
                                          <p:val>
                                            <p:strVal val="#ppt_y+#ppt_h*1.125000"/>
                                          </p:val>
                                        </p:tav>
                                        <p:tav tm="100000">
                                          <p:val>
                                            <p:strVal val="#ppt_y"/>
                                          </p:val>
                                        </p:tav>
                                      </p:tavLst>
                                    </p:anim>
                                    <p:animEffect transition="in" filter="wipe(up)">
                                      <p:cBhvr>
                                        <p:cTn id="21" dur="1000"/>
                                        <p:tgtEl>
                                          <p:spTgt spid="6"/>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 grpId="0"/>
      <p:bldP spid="6" grpId="0"/>
      <p:bldP spid="5" grpId="0" animBg="1"/>
      <p:bldP spid="8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and white background hands and chart image."/>
          <p:cNvPicPr>
            <a:picLocks noChangeAspect="1"/>
          </p:cNvPicPr>
          <p:nvPr/>
        </p:nvPicPr>
        <p:blipFill>
          <a:blip r:embed="rId3">
            <a:alphaModFix amt="20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2" name="TextBox 81"/>
          <p:cNvSpPr txBox="1"/>
          <p:nvPr/>
        </p:nvSpPr>
        <p:spPr>
          <a:xfrm>
            <a:off x="-1" y="3039814"/>
            <a:ext cx="12188825" cy="846386"/>
          </a:xfrm>
          <a:prstGeom prst="rect">
            <a:avLst/>
          </a:prstGeom>
          <a:noFill/>
          <a:effectLst>
            <a:outerShdw sx="1000" sy="1000" algn="ctr" rotWithShape="0">
              <a:srgbClr val="000000"/>
            </a:outerShdw>
          </a:effectLst>
        </p:spPr>
        <p:txBody>
          <a:bodyPr wrap="square" rtlCol="0">
            <a:spAutoFit/>
          </a:bodyPr>
          <a:lstStyle/>
          <a:p>
            <a:pPr algn="ctr"/>
            <a:r>
              <a:rPr lang="en-US" sz="4900" b="1" dirty="0">
                <a:solidFill>
                  <a:srgbClr val="757575"/>
                </a:solidFill>
                <a:latin typeface="Arial Black" charset="0"/>
                <a:ea typeface="Arial Black" charset="0"/>
                <a:cs typeface="Arial Black" charset="0"/>
              </a:rPr>
              <a:t>Cutout People Can Direct Attention</a:t>
            </a:r>
          </a:p>
        </p:txBody>
      </p:sp>
      <p:sp>
        <p:nvSpPr>
          <p:cNvPr id="100" name="Rectangle 99">
            <a:extLst>
              <a:ext uri="{C183D7F6-B498-43B3-948B-1728B52AA6E4}">
                <adec:decorative xmlns:adec="http://schemas.microsoft.com/office/drawing/2017/decorative" val="1"/>
              </a:ext>
            </a:extLst>
          </p:cNvPr>
          <p:cNvSpPr/>
          <p:nvPr/>
        </p:nvSpPr>
        <p:spPr>
          <a:xfrm>
            <a:off x="0" y="3657600"/>
            <a:ext cx="12188825" cy="3213538"/>
          </a:xfrm>
          <a:prstGeom prst="rect">
            <a:avLst/>
          </a:prstGeom>
          <a:solidFill>
            <a:srgbClr val="75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descr="Text group."/>
          <p:cNvGrpSpPr/>
          <p:nvPr/>
        </p:nvGrpSpPr>
        <p:grpSpPr>
          <a:xfrm>
            <a:off x="592788" y="4332456"/>
            <a:ext cx="10778746" cy="2062103"/>
            <a:chOff x="592788" y="4332456"/>
            <a:chExt cx="10778746" cy="2062103"/>
          </a:xfrm>
        </p:grpSpPr>
        <p:sp>
          <p:nvSpPr>
            <p:cNvPr id="97" name="TextBox 96"/>
            <p:cNvSpPr txBox="1"/>
            <p:nvPr/>
          </p:nvSpPr>
          <p:spPr>
            <a:xfrm>
              <a:off x="592788" y="4332456"/>
              <a:ext cx="5120624" cy="2062103"/>
            </a:xfrm>
            <a:prstGeom prst="rect">
              <a:avLst/>
            </a:prstGeom>
            <a:noFill/>
          </p:spPr>
          <p:txBody>
            <a:bodyPr wrap="square" rtlCol="0">
              <a:spAutoFit/>
            </a:bodyPr>
            <a:lstStyle/>
            <a:p>
              <a:pPr marL="285750" indent="-285750">
                <a:buFont typeface="Arial" charset="0"/>
                <a:buChar char="•"/>
              </a:pPr>
              <a:r>
                <a:rPr lang="en-US" sz="1600" dirty="0">
                  <a:solidFill>
                    <a:schemeClr val="bg1"/>
                  </a:solidFill>
                  <a:latin typeface="Century Gothic" charset="0"/>
                  <a:ea typeface="Century Gothic" charset="0"/>
                  <a:cs typeface="Century Gothic" charset="0"/>
                </a:rPr>
                <a:t>Use characters to draw attention to specific areas on your slide.</a:t>
              </a:r>
            </a:p>
            <a:p>
              <a:pPr marL="285750" indent="-285750">
                <a:lnSpc>
                  <a:spcPct val="200000"/>
                </a:lnSpc>
                <a:buFont typeface="Arial" charset="0"/>
                <a:buChar char="•"/>
              </a:pPr>
              <a:r>
                <a:rPr lang="en-US" sz="1600" dirty="0">
                  <a:solidFill>
                    <a:schemeClr val="bg1"/>
                  </a:solidFill>
                  <a:latin typeface="Century Gothic" charset="0"/>
                  <a:ea typeface="Century Gothic" charset="0"/>
                  <a:cs typeface="Century Gothic" charset="0"/>
                </a:rPr>
                <a:t>People will look where a character is looking.</a:t>
              </a:r>
            </a:p>
            <a:p>
              <a:pPr marL="285750" indent="-285750">
                <a:lnSpc>
                  <a:spcPct val="200000"/>
                </a:lnSpc>
                <a:buFont typeface="Arial" charset="0"/>
                <a:buChar char="•"/>
              </a:pPr>
              <a:r>
                <a:rPr lang="en-US" sz="1600" b="1" dirty="0">
                  <a:solidFill>
                    <a:schemeClr val="bg1"/>
                  </a:solidFill>
                  <a:latin typeface="Century Gothic" charset="0"/>
                  <a:ea typeface="Century Gothic" charset="0"/>
                  <a:cs typeface="Century Gothic" charset="0"/>
                </a:rPr>
                <a:t>A character’s gestures will also direct a viewer.</a:t>
              </a:r>
            </a:p>
            <a:p>
              <a:pPr marL="285750" indent="-285750">
                <a:lnSpc>
                  <a:spcPct val="200000"/>
                </a:lnSpc>
                <a:buFont typeface="Arial" charset="0"/>
                <a:buChar char="•"/>
              </a:pPr>
              <a:r>
                <a:rPr lang="en-US" sz="1600" dirty="0">
                  <a:solidFill>
                    <a:schemeClr val="bg1"/>
                  </a:solidFill>
                  <a:latin typeface="Century Gothic" charset="0"/>
                  <a:ea typeface="Century Gothic" charset="0"/>
                  <a:cs typeface="Century Gothic" charset="0"/>
                </a:rPr>
                <a:t>Lead your audience with cutout characters.</a:t>
              </a:r>
            </a:p>
          </p:txBody>
        </p:sp>
        <p:cxnSp>
          <p:nvCxnSpPr>
            <p:cNvPr id="6" name="Straight Connector 5">
              <a:extLst>
                <a:ext uri="{C183D7F6-B498-43B3-948B-1728B52AA6E4}">
                  <adec:decorative xmlns:adec="http://schemas.microsoft.com/office/drawing/2017/decorative" val="1"/>
                </a:ext>
              </a:extLst>
            </p:cNvPr>
            <p:cNvCxnSpPr/>
            <p:nvPr/>
          </p:nvCxnSpPr>
          <p:spPr>
            <a:xfrm>
              <a:off x="5561012" y="6206467"/>
              <a:ext cx="3657600" cy="0"/>
            </a:xfrm>
            <a:prstGeom prst="line">
              <a:avLst/>
            </a:prstGeom>
            <a:ln w="15875"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a:xfrm>
              <a:off x="5484812" y="4419600"/>
              <a:ext cx="5886722" cy="0"/>
            </a:xfrm>
            <a:prstGeom prst="line">
              <a:avLst/>
            </a:prstGeom>
            <a:ln w="15875"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a:xfrm>
              <a:off x="11371534" y="4419600"/>
              <a:ext cx="0" cy="134812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Sample 3" hidden="1"/>
          <p:cNvSpPr>
            <a:spLocks noGrp="1"/>
          </p:cNvSpPr>
          <p:nvPr>
            <p:ph type="title"/>
          </p:nvPr>
        </p:nvSpPr>
        <p:spPr/>
        <p:txBody>
          <a:bodyPr/>
          <a:lstStyle/>
          <a:p>
            <a:r>
              <a:rPr lang="en-US" dirty="0"/>
              <a:t>Sample 3</a:t>
            </a:r>
          </a:p>
        </p:txBody>
      </p:sp>
      <p:pic>
        <p:nvPicPr>
          <p:cNvPr id="14" name="Picture 13" descr="Cutout woman Vicky pointing down."/>
          <p:cNvPicPr>
            <a:picLocks noChangeAspect="1"/>
          </p:cNvPicPr>
          <p:nvPr/>
        </p:nvPicPr>
        <p:blipFill rotWithShape="1">
          <a:blip r:embed="rId5" cstate="print">
            <a:extLst>
              <a:ext uri="{28A0092B-C50C-407E-A947-70E740481C1C}">
                <a14:useLocalDpi xmlns:a14="http://schemas.microsoft.com/office/drawing/2010/main" val="0"/>
              </a:ext>
            </a:extLst>
          </a:blip>
          <a:srcRect b="14823"/>
          <a:stretch/>
        </p:blipFill>
        <p:spPr>
          <a:xfrm>
            <a:off x="5783439" y="231696"/>
            <a:ext cx="2977973" cy="6639442"/>
          </a:xfrm>
          <a:prstGeom prst="rect">
            <a:avLst/>
          </a:prstGeom>
        </p:spPr>
      </p:pic>
      <p:pic>
        <p:nvPicPr>
          <p:cNvPr id="16" name="Picture 15" descr="White Get My Graphics logo with link.">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6957" y="5762431"/>
            <a:ext cx="2040021" cy="502714"/>
          </a:xfrm>
          <a:prstGeom prst="rect">
            <a:avLst/>
          </a:prstGeom>
        </p:spPr>
      </p:pic>
    </p:spTree>
    <p:extLst>
      <p:ext uri="{BB962C8B-B14F-4D97-AF65-F5344CB8AC3E}">
        <p14:creationId xmlns:p14="http://schemas.microsoft.com/office/powerpoint/2010/main" val="12874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2" presetClass="entr" presetSubtype="4" fill="hold" grpId="0" nodeType="withEffect">
                                  <p:stCondLst>
                                    <p:cond delay="500"/>
                                  </p:stCondLst>
                                  <p:childTnLst>
                                    <p:set>
                                      <p:cBhvr>
                                        <p:cTn id="9" dur="1" fill="hold">
                                          <p:stCondLst>
                                            <p:cond delay="0"/>
                                          </p:stCondLst>
                                        </p:cTn>
                                        <p:tgtEl>
                                          <p:spTgt spid="82">
                                            <p:txEl>
                                              <p:pRg st="0" end="0"/>
                                            </p:txEl>
                                          </p:spTgt>
                                        </p:tgtEl>
                                        <p:attrNameLst>
                                          <p:attrName>style.visibility</p:attrName>
                                        </p:attrNameLst>
                                      </p:cBhvr>
                                      <p:to>
                                        <p:strVal val="visible"/>
                                      </p:to>
                                    </p:set>
                                    <p:anim calcmode="lin" valueType="num">
                                      <p:cBhvr additive="base">
                                        <p:cTn id="10" dur="1000"/>
                                        <p:tgtEl>
                                          <p:spTgt spid="82">
                                            <p:txEl>
                                              <p:pRg st="0" end="0"/>
                                            </p:txEl>
                                          </p:spTgt>
                                        </p:tgtEl>
                                        <p:attrNameLst>
                                          <p:attrName>ppt_y</p:attrName>
                                        </p:attrNameLst>
                                      </p:cBhvr>
                                      <p:tavLst>
                                        <p:tav tm="0">
                                          <p:val>
                                            <p:strVal val="#ppt_y+#ppt_h*1.125000"/>
                                          </p:val>
                                        </p:tav>
                                        <p:tav tm="100000">
                                          <p:val>
                                            <p:strVal val="#ppt_y"/>
                                          </p:val>
                                        </p:tav>
                                      </p:tavLst>
                                    </p:anim>
                                    <p:animEffect transition="in" filter="wipe(up)">
                                      <p:cBhvr>
                                        <p:cTn id="11" dur="1000"/>
                                        <p:tgtEl>
                                          <p:spTgt spid="82">
                                            <p:txEl>
                                              <p:pRg st="0" end="0"/>
                                            </p:txEl>
                                          </p:spTgt>
                                        </p:tgtEl>
                                      </p:cBhvr>
                                    </p:animEffect>
                                  </p:childTnLst>
                                </p:cTn>
                              </p:par>
                            </p:childTnLst>
                          </p:cTn>
                        </p:par>
                        <p:par>
                          <p:cTn id="12" fill="hold">
                            <p:stCondLst>
                              <p:cond delay="1500"/>
                            </p:stCondLst>
                            <p:childTnLst>
                              <p:par>
                                <p:cTn id="13" presetID="1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p:tgtEl>
                                          <p:spTgt spid="8"/>
                                        </p:tgtEl>
                                        <p:attrNameLst>
                                          <p:attrName>ppt_x</p:attrName>
                                        </p:attrNameLst>
                                      </p:cBhvr>
                                      <p:tavLst>
                                        <p:tav tm="0">
                                          <p:val>
                                            <p:strVal val="#ppt_x-#ppt_w*1.125000"/>
                                          </p:val>
                                        </p:tav>
                                        <p:tav tm="100000">
                                          <p:val>
                                            <p:strVal val="#ppt_x"/>
                                          </p:val>
                                        </p:tav>
                                      </p:tavLst>
                                    </p:anim>
                                    <p:animEffect transition="in" filter="wipe(right)">
                                      <p:cBhvr>
                                        <p:cTn id="16" dur="1000"/>
                                        <p:tgtEl>
                                          <p:spTgt spid="8"/>
                                        </p:tgtEl>
                                      </p:cBhvr>
                                    </p:animEffect>
                                  </p:childTnLst>
                                </p:cTn>
                              </p:par>
                              <p:par>
                                <p:cTn id="17" presetID="2" presetClass="entr" presetSubtype="4" accel="50000" decel="5000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ppt_x"/>
                                          </p:val>
                                        </p:tav>
                                        <p:tav tm="100000">
                                          <p:val>
                                            <p:strVal val="#ppt_x"/>
                                          </p:val>
                                        </p:tav>
                                      </p:tavLst>
                                    </p:anim>
                                    <p:anim calcmode="lin" valueType="num">
                                      <p:cBhvr additive="base">
                                        <p:cTn id="20"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39417" y="2743200"/>
            <a:ext cx="4642274" cy="492443"/>
          </a:xfrm>
          <a:prstGeom prst="rect">
            <a:avLst/>
          </a:prstGeom>
          <a:noFill/>
        </p:spPr>
        <p:txBody>
          <a:bodyPr wrap="square" rtlCol="0">
            <a:spAutoFit/>
          </a:bodyPr>
          <a:lstStyle/>
          <a:p>
            <a:pPr algn="ctr"/>
            <a:r>
              <a:rPr lang="en-US" sz="2525" dirty="0">
                <a:latin typeface="Arial" charset="0"/>
                <a:ea typeface="Arial" charset="0"/>
                <a:cs typeface="Arial" charset="0"/>
              </a:rPr>
              <a:t>Custom </a:t>
            </a:r>
            <a:r>
              <a:rPr lang="en-US" sz="2525" b="1" dirty="0">
                <a:latin typeface="Arial" charset="0"/>
                <a:ea typeface="Arial" charset="0"/>
                <a:cs typeface="Arial" charset="0"/>
              </a:rPr>
              <a:t>Interactions</a:t>
            </a:r>
            <a:endParaRPr lang="en-US" sz="2525" dirty="0">
              <a:latin typeface="Arial" charset="0"/>
              <a:ea typeface="Arial" charset="0"/>
              <a:cs typeface="Arial" charset="0"/>
            </a:endParaRPr>
          </a:p>
        </p:txBody>
      </p:sp>
      <p:grpSp>
        <p:nvGrpSpPr>
          <p:cNvPr id="9" name="Group 8" descr="Blue text box."/>
          <p:cNvGrpSpPr/>
          <p:nvPr/>
        </p:nvGrpSpPr>
        <p:grpSpPr>
          <a:xfrm>
            <a:off x="8349574" y="3403658"/>
            <a:ext cx="3021960" cy="672650"/>
            <a:chOff x="8349574" y="2946458"/>
            <a:chExt cx="3021960" cy="672650"/>
          </a:xfrm>
        </p:grpSpPr>
        <p:sp>
          <p:nvSpPr>
            <p:cNvPr id="8" name="TextBox 7"/>
            <p:cNvSpPr txBox="1"/>
            <p:nvPr/>
          </p:nvSpPr>
          <p:spPr>
            <a:xfrm>
              <a:off x="8349574" y="2990396"/>
              <a:ext cx="3021960" cy="584775"/>
            </a:xfrm>
            <a:prstGeom prst="rect">
              <a:avLst/>
            </a:prstGeom>
            <a:noFill/>
          </p:spPr>
          <p:txBody>
            <a:bodyPr wrap="square" rtlCol="0">
              <a:spAutoFit/>
            </a:bodyPr>
            <a:lstStyle/>
            <a:p>
              <a:pPr algn="ctr"/>
              <a:r>
                <a:rPr lang="en-US" sz="1600" b="1" dirty="0">
                  <a:latin typeface="Arial" charset="0"/>
                  <a:ea typeface="Arial" charset="0"/>
                  <a:cs typeface="Arial" charset="0"/>
                </a:rPr>
                <a:t>Everything you need to build realistic interactions.</a:t>
              </a:r>
            </a:p>
          </p:txBody>
        </p:sp>
        <p:sp>
          <p:nvSpPr>
            <p:cNvPr id="84" name="Rectangle 83">
              <a:extLst>
                <a:ext uri="{C183D7F6-B498-43B3-948B-1728B52AA6E4}">
                  <adec:decorative xmlns:adec="http://schemas.microsoft.com/office/drawing/2017/decorative" val="1"/>
                </a:ext>
              </a:extLst>
            </p:cNvPr>
            <p:cNvSpPr/>
            <p:nvPr/>
          </p:nvSpPr>
          <p:spPr>
            <a:xfrm rot="16200000" flipV="1">
              <a:off x="9525236" y="1772810"/>
              <a:ext cx="672650" cy="3019946"/>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8304211" y="4267200"/>
            <a:ext cx="3115381" cy="830997"/>
          </a:xfrm>
          <a:prstGeom prst="rect">
            <a:avLst/>
          </a:prstGeom>
          <a:noFill/>
        </p:spPr>
        <p:txBody>
          <a:bodyPr wrap="square" rtlCol="0">
            <a:spAutoFit/>
          </a:bodyPr>
          <a:lstStyle/>
          <a:p>
            <a:r>
              <a:rPr lang="en-US" sz="1600" dirty="0">
                <a:latin typeface="Arial" charset="0"/>
                <a:ea typeface="Arial" charset="0"/>
                <a:cs typeface="Arial" charset="0"/>
              </a:rPr>
              <a:t>Adding scenarios where multiple people are interacting creates real emotion in your slides.</a:t>
            </a:r>
          </a:p>
        </p:txBody>
      </p:sp>
      <p:pic>
        <p:nvPicPr>
          <p:cNvPr id="22" name="Picture 21" descr="Black Get My Graphics logo with link.">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8136" y="5730984"/>
            <a:ext cx="2037696" cy="495718"/>
          </a:xfrm>
          <a:prstGeom prst="rect">
            <a:avLst/>
          </a:prstGeom>
        </p:spPr>
      </p:pic>
      <p:pic>
        <p:nvPicPr>
          <p:cNvPr id="20" name="Picture 19" descr="Black and white background office image."/>
          <p:cNvPicPr>
            <a:picLocks noChangeAspect="1"/>
          </p:cNvPicPr>
          <p:nvPr/>
        </p:nvPicPr>
        <p:blipFill rotWithShape="1">
          <a:blip r:embed="rId5" cstate="print">
            <a:alphaModFix amt="10000"/>
            <a:extLst>
              <a:ext uri="{BEBA8EAE-BF5A-486C-A8C5-ECC9F3942E4B}">
                <a14:imgProps xmlns:a14="http://schemas.microsoft.com/office/drawing/2010/main">
                  <a14:imgLayer r:embed="rId6">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p:blipFill>
        <p:spPr>
          <a:xfrm flipH="1">
            <a:off x="-2" y="0"/>
            <a:ext cx="7539417" cy="6856214"/>
          </a:xfrm>
          <a:prstGeom prst="rect">
            <a:avLst/>
          </a:prstGeom>
        </p:spPr>
      </p:pic>
      <p:cxnSp>
        <p:nvCxnSpPr>
          <p:cNvPr id="16" name="Straight Connector 15">
            <a:extLst>
              <a:ext uri="{C183D7F6-B498-43B3-948B-1728B52AA6E4}">
                <adec:decorative xmlns:adec="http://schemas.microsoft.com/office/drawing/2017/decorative" val="1"/>
              </a:ext>
            </a:extLst>
          </p:cNvPr>
          <p:cNvCxnSpPr/>
          <p:nvPr/>
        </p:nvCxnSpPr>
        <p:spPr>
          <a:xfrm>
            <a:off x="7546551" y="0"/>
            <a:ext cx="0" cy="685800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Sample 4" hidden="1"/>
          <p:cNvSpPr>
            <a:spLocks noGrp="1"/>
          </p:cNvSpPr>
          <p:nvPr>
            <p:ph type="title"/>
          </p:nvPr>
        </p:nvSpPr>
        <p:spPr/>
        <p:txBody>
          <a:bodyPr/>
          <a:lstStyle/>
          <a:p>
            <a:r>
              <a:rPr lang="en-US" dirty="0"/>
              <a:t>Sample 4</a:t>
            </a:r>
          </a:p>
        </p:txBody>
      </p:sp>
      <p:grpSp>
        <p:nvGrpSpPr>
          <p:cNvPr id="14" name="Group 13" descr="Cutout people Vicky and Steve conversation group."/>
          <p:cNvGrpSpPr/>
          <p:nvPr/>
        </p:nvGrpSpPr>
        <p:grpSpPr>
          <a:xfrm>
            <a:off x="1107609" y="609599"/>
            <a:ext cx="4765336" cy="6248401"/>
            <a:chOff x="1107609" y="609599"/>
            <a:chExt cx="4765336" cy="6248401"/>
          </a:xfrm>
        </p:grpSpPr>
        <p:pic>
          <p:nvPicPr>
            <p:cNvPr id="15" name="Picture 14" descr="Cutout man Steve listening."/>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359100" y="609599"/>
              <a:ext cx="2513845" cy="6248401"/>
            </a:xfrm>
            <a:prstGeom prst="rect">
              <a:avLst/>
            </a:prstGeom>
          </p:spPr>
        </p:pic>
        <p:pic>
          <p:nvPicPr>
            <p:cNvPr id="17" name="Picture 16" descr="Cutout woman Vicky talking from behind."/>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107609" y="990600"/>
              <a:ext cx="2772567" cy="5867400"/>
            </a:xfrm>
            <a:prstGeom prst="rect">
              <a:avLst/>
            </a:prstGeom>
          </p:spPr>
        </p:pic>
      </p:grpSp>
    </p:spTree>
    <p:extLst>
      <p:ext uri="{BB962C8B-B14F-4D97-AF65-F5344CB8AC3E}">
        <p14:creationId xmlns:p14="http://schemas.microsoft.com/office/powerpoint/2010/main" val="4272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ppt_x"/>
                                          </p:val>
                                        </p:tav>
                                        <p:tav tm="100000">
                                          <p:val>
                                            <p:strVal val="#ppt_x"/>
                                          </p:val>
                                        </p:tav>
                                      </p:tavLst>
                                    </p:anim>
                                    <p:anim calcmode="lin" valueType="num">
                                      <p:cBhvr additive="base">
                                        <p:cTn id="8" dur="7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accel="50000" decel="5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2" accel="50000" decel="5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ppt_x"/>
                                          </p:val>
                                        </p:tav>
                                        <p:tav tm="100000">
                                          <p:val>
                                            <p:strVal val="#ppt_x"/>
                                          </p:val>
                                        </p:tav>
                                      </p:tavLst>
                                    </p:anim>
                                    <p:anim calcmode="lin" valueType="num">
                                      <p:cBhvr additive="base">
                                        <p:cTn id="20" dur="75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5408612" y="2894421"/>
            <a:ext cx="3048000" cy="2285241"/>
          </a:xfrm>
          <a:prstGeom prst="rect">
            <a:avLst/>
          </a:prstGeom>
          <a:noFill/>
        </p:spPr>
        <p:txBody>
          <a:bodyPr wrap="square" rtlCol="0">
            <a:spAutoFit/>
          </a:bodyPr>
          <a:lstStyle/>
          <a:p>
            <a:r>
              <a:rPr lang="en-US" sz="4750" dirty="0">
                <a:solidFill>
                  <a:srgbClr val="757575"/>
                </a:solidFill>
                <a:latin typeface="Georgia" charset="0"/>
                <a:ea typeface="Georgia" charset="0"/>
                <a:cs typeface="Georgia" charset="0"/>
              </a:rPr>
              <a:t>Layering</a:t>
            </a:r>
          </a:p>
          <a:p>
            <a:r>
              <a:rPr lang="en-US" sz="4750" dirty="0">
                <a:solidFill>
                  <a:srgbClr val="757575"/>
                </a:solidFill>
                <a:latin typeface="Georgia" charset="0"/>
                <a:ea typeface="Georgia" charset="0"/>
                <a:cs typeface="Georgia" charset="0"/>
              </a:rPr>
              <a:t>Enhances</a:t>
            </a:r>
          </a:p>
          <a:p>
            <a:r>
              <a:rPr lang="en-US" sz="4750" dirty="0">
                <a:solidFill>
                  <a:srgbClr val="757575"/>
                </a:solidFill>
                <a:latin typeface="Georgia" charset="0"/>
                <a:ea typeface="Georgia" charset="0"/>
                <a:cs typeface="Georgia" charset="0"/>
              </a:rPr>
              <a:t>Interest</a:t>
            </a:r>
          </a:p>
        </p:txBody>
      </p:sp>
      <p:sp>
        <p:nvSpPr>
          <p:cNvPr id="38" name="TextBox 37"/>
          <p:cNvSpPr txBox="1"/>
          <p:nvPr/>
        </p:nvSpPr>
        <p:spPr>
          <a:xfrm>
            <a:off x="8855062" y="3041541"/>
            <a:ext cx="2878150" cy="584775"/>
          </a:xfrm>
          <a:prstGeom prst="rect">
            <a:avLst/>
          </a:prstGeom>
          <a:noFill/>
        </p:spPr>
        <p:txBody>
          <a:bodyPr wrap="square" rtlCol="0">
            <a:spAutoFit/>
          </a:bodyPr>
          <a:lstStyle/>
          <a:p>
            <a:r>
              <a:rPr lang="en-US" sz="1600" b="1" dirty="0">
                <a:solidFill>
                  <a:srgbClr val="757575"/>
                </a:solidFill>
                <a:latin typeface="Georgia" charset="0"/>
                <a:ea typeface="Georgia" charset="0"/>
                <a:cs typeface="Georgia" charset="0"/>
              </a:rPr>
              <a:t>Layer the same character to create great effects.</a:t>
            </a:r>
            <a:endParaRPr lang="en-US" sz="1600" dirty="0">
              <a:solidFill>
                <a:srgbClr val="757575"/>
              </a:solidFill>
              <a:latin typeface="Georgia" charset="0"/>
              <a:ea typeface="Georgia" charset="0"/>
              <a:cs typeface="Georgia" charset="0"/>
            </a:endParaRPr>
          </a:p>
        </p:txBody>
      </p:sp>
      <p:sp>
        <p:nvSpPr>
          <p:cNvPr id="80" name="TextBox 79"/>
          <p:cNvSpPr txBox="1"/>
          <p:nvPr/>
        </p:nvSpPr>
        <p:spPr>
          <a:xfrm>
            <a:off x="8855062" y="3886200"/>
            <a:ext cx="2878150" cy="1200329"/>
          </a:xfrm>
          <a:prstGeom prst="rect">
            <a:avLst/>
          </a:prstGeom>
          <a:noFill/>
        </p:spPr>
        <p:txBody>
          <a:bodyPr wrap="square" rtlCol="0">
            <a:spAutoFit/>
          </a:bodyPr>
          <a:lstStyle/>
          <a:p>
            <a:r>
              <a:rPr lang="en-US" sz="1200" dirty="0">
                <a:solidFill>
                  <a:srgbClr val="757575"/>
                </a:solidFill>
                <a:latin typeface="Georgia" charset="0"/>
                <a:ea typeface="Georgia" charset="0"/>
                <a:cs typeface="Georgia" charset="0"/>
              </a:rPr>
              <a:t>By cropping multiple images of the same character, you can generate different effects and animations that will add that extra interest your slide has been missing. Let your creative side take over and get ready to be amazed. </a:t>
            </a:r>
          </a:p>
        </p:txBody>
      </p:sp>
      <p:sp>
        <p:nvSpPr>
          <p:cNvPr id="69" name="Rectangle 68">
            <a:extLst>
              <a:ext uri="{C183D7F6-B498-43B3-948B-1728B52AA6E4}">
                <adec:decorative xmlns:adec="http://schemas.microsoft.com/office/drawing/2017/decorative" val="1"/>
              </a:ext>
            </a:extLst>
          </p:cNvPr>
          <p:cNvSpPr/>
          <p:nvPr/>
        </p:nvSpPr>
        <p:spPr>
          <a:xfrm>
            <a:off x="-1" y="5638800"/>
            <a:ext cx="12188826" cy="838200"/>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C183D7F6-B498-43B3-948B-1728B52AA6E4}">
                <adec:decorative xmlns:adec="http://schemas.microsoft.com/office/drawing/2017/decorative" val="1"/>
              </a:ext>
            </a:extLst>
          </p:cNvPr>
          <p:cNvGrpSpPr/>
          <p:nvPr/>
        </p:nvGrpSpPr>
        <p:grpSpPr>
          <a:xfrm>
            <a:off x="1224183" y="2612974"/>
            <a:ext cx="3051435" cy="3560008"/>
            <a:chOff x="1224183" y="2612974"/>
            <a:chExt cx="3051435" cy="3560008"/>
          </a:xfrm>
        </p:grpSpPr>
        <p:grpSp>
          <p:nvGrpSpPr>
            <p:cNvPr id="64" name="Group 63"/>
            <p:cNvGrpSpPr/>
            <p:nvPr/>
          </p:nvGrpSpPr>
          <p:grpSpPr>
            <a:xfrm>
              <a:off x="1233264" y="2612974"/>
              <a:ext cx="3042354" cy="3560008"/>
              <a:chOff x="1233264" y="2612974"/>
              <a:chExt cx="3042354" cy="3560008"/>
            </a:xfrm>
          </p:grpSpPr>
          <p:pic>
            <p:nvPicPr>
              <p:cNvPr id="51" name="Picture 50" descr="Cutout man Max right shoulder."/>
              <p:cNvPicPr>
                <a:picLocks noChangeAspect="1"/>
              </p:cNvPicPr>
              <p:nvPr/>
            </p:nvPicPr>
            <p:blipFill rotWithShape="1">
              <a:blip r:embed="rId3" cstate="print">
                <a:extLst>
                  <a:ext uri="{28A0092B-C50C-407E-A947-70E740481C1C}">
                    <a14:useLocalDpi xmlns:a14="http://schemas.microsoft.com/office/drawing/2010/main" val="0"/>
                  </a:ext>
                </a:extLst>
              </a:blip>
              <a:srcRect r="1550"/>
              <a:stretch/>
            </p:blipFill>
            <p:spPr>
              <a:xfrm>
                <a:off x="1233264" y="2799797"/>
                <a:ext cx="1236403" cy="1930500"/>
              </a:xfrm>
              <a:prstGeom prst="rect">
                <a:avLst/>
              </a:prstGeom>
            </p:spPr>
          </p:pic>
          <p:pic>
            <p:nvPicPr>
              <p:cNvPr id="33" name="Picture 32" descr="Cutout man Max stomach and left ar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820" y="4232103"/>
                <a:ext cx="2376798" cy="1940879"/>
              </a:xfrm>
              <a:prstGeom prst="rect">
                <a:avLst/>
              </a:prstGeom>
            </p:spPr>
          </p:pic>
          <p:grpSp>
            <p:nvGrpSpPr>
              <p:cNvPr id="54" name="Group 53"/>
              <p:cNvGrpSpPr/>
              <p:nvPr/>
            </p:nvGrpSpPr>
            <p:grpSpPr>
              <a:xfrm>
                <a:off x="2903641" y="2612974"/>
                <a:ext cx="1122880" cy="871840"/>
                <a:chOff x="2967832" y="1676398"/>
                <a:chExt cx="1373980" cy="1066802"/>
              </a:xfrm>
            </p:grpSpPr>
            <p:pic>
              <p:nvPicPr>
                <p:cNvPr id="39" name="Picture 38" descr="Cutout man Max left shoulder and neck."/>
                <p:cNvPicPr>
                  <a:picLocks noChangeAspect="1"/>
                </p:cNvPicPr>
                <p:nvPr/>
              </p:nvPicPr>
              <p:blipFill rotWithShape="1">
                <a:blip r:embed="rId5" cstate="print">
                  <a:extLst>
                    <a:ext uri="{28A0092B-C50C-407E-A947-70E740481C1C}">
                      <a14:useLocalDpi xmlns:a14="http://schemas.microsoft.com/office/drawing/2010/main" val="0"/>
                    </a:ext>
                  </a:extLst>
                </a:blip>
                <a:srcRect l="2443" t="2638"/>
                <a:stretch/>
              </p:blipFill>
              <p:spPr>
                <a:xfrm>
                  <a:off x="2967832" y="1676400"/>
                  <a:ext cx="1362868" cy="1051014"/>
                </a:xfrm>
                <a:prstGeom prst="rect">
                  <a:avLst/>
                </a:prstGeom>
              </p:spPr>
            </p:pic>
            <p:sp>
              <p:nvSpPr>
                <p:cNvPr id="6" name="Rectangle 5"/>
                <p:cNvSpPr/>
                <p:nvPr/>
              </p:nvSpPr>
              <p:spPr>
                <a:xfrm>
                  <a:off x="2970212" y="1676398"/>
                  <a:ext cx="1371600" cy="1066802"/>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 name="Rectangle 6"/>
            <p:cNvSpPr/>
            <p:nvPr/>
          </p:nvSpPr>
          <p:spPr>
            <a:xfrm>
              <a:off x="1224183" y="2799798"/>
              <a:ext cx="1245484" cy="1930500"/>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909199" y="4232105"/>
              <a:ext cx="2366419" cy="1930500"/>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C183D7F6-B498-43B3-948B-1728B52AA6E4}">
                <adec:decorative xmlns:adec="http://schemas.microsoft.com/office/drawing/2017/decorative" val="1"/>
              </a:ext>
            </a:extLst>
          </p:cNvPr>
          <p:cNvGrpSpPr/>
          <p:nvPr/>
        </p:nvGrpSpPr>
        <p:grpSpPr>
          <a:xfrm>
            <a:off x="912812" y="1358900"/>
            <a:ext cx="3300532" cy="5499100"/>
            <a:chOff x="912812" y="1358900"/>
            <a:chExt cx="3300532" cy="5499100"/>
          </a:xfrm>
        </p:grpSpPr>
        <p:grpSp>
          <p:nvGrpSpPr>
            <p:cNvPr id="53" name="Group 52"/>
            <p:cNvGrpSpPr/>
            <p:nvPr/>
          </p:nvGrpSpPr>
          <p:grpSpPr>
            <a:xfrm>
              <a:off x="1909199" y="1358900"/>
              <a:ext cx="1619129" cy="1629508"/>
              <a:chOff x="1751012" y="141887"/>
              <a:chExt cx="1981200" cy="1993900"/>
            </a:xfrm>
          </p:grpSpPr>
          <p:pic>
            <p:nvPicPr>
              <p:cNvPr id="52" name="Picture 51" descr="Cutout man Max head."/>
              <p:cNvPicPr>
                <a:picLocks noChangeAspect="1"/>
              </p:cNvPicPr>
              <p:nvPr/>
            </p:nvPicPr>
            <p:blipFill rotWithShape="1">
              <a:blip r:embed="rId6" cstate="print">
                <a:extLst>
                  <a:ext uri="{28A0092B-C50C-407E-A947-70E740481C1C}">
                    <a14:useLocalDpi xmlns:a14="http://schemas.microsoft.com/office/drawing/2010/main" val="0"/>
                  </a:ext>
                </a:extLst>
              </a:blip>
              <a:srcRect r="1385"/>
              <a:stretch/>
            </p:blipFill>
            <p:spPr>
              <a:xfrm>
                <a:off x="1751012" y="141887"/>
                <a:ext cx="1978820" cy="1993900"/>
              </a:xfrm>
              <a:prstGeom prst="rect">
                <a:avLst/>
              </a:prstGeom>
            </p:spPr>
          </p:pic>
          <p:sp>
            <p:nvSpPr>
              <p:cNvPr id="5" name="Rectangle 4"/>
              <p:cNvSpPr/>
              <p:nvPr/>
            </p:nvSpPr>
            <p:spPr>
              <a:xfrm>
                <a:off x="1751012" y="152400"/>
                <a:ext cx="1981200" cy="1981200"/>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a:off x="2716818" y="3671636"/>
              <a:ext cx="1496526" cy="752480"/>
              <a:chOff x="2739232" y="2971799"/>
              <a:chExt cx="1831180" cy="920750"/>
            </a:xfrm>
          </p:grpSpPr>
          <p:pic>
            <p:nvPicPr>
              <p:cNvPr id="36" name="Picture 35" descr="Cutout man Max left arm."/>
              <p:cNvPicPr>
                <a:picLocks noChangeAspect="1"/>
              </p:cNvPicPr>
              <p:nvPr/>
            </p:nvPicPr>
            <p:blipFill rotWithShape="1">
              <a:blip r:embed="rId7" cstate="print">
                <a:extLst>
                  <a:ext uri="{28A0092B-C50C-407E-A947-70E740481C1C}">
                    <a14:useLocalDpi xmlns:a14="http://schemas.microsoft.com/office/drawing/2010/main" val="0"/>
                  </a:ext>
                </a:extLst>
              </a:blip>
              <a:srcRect l="1330"/>
              <a:stretch/>
            </p:blipFill>
            <p:spPr>
              <a:xfrm>
                <a:off x="2739232" y="2978149"/>
                <a:ext cx="1804478" cy="914400"/>
              </a:xfrm>
              <a:prstGeom prst="rect">
                <a:avLst/>
              </a:prstGeom>
            </p:spPr>
          </p:pic>
          <p:sp>
            <p:nvSpPr>
              <p:cNvPr id="10" name="Rectangle 9"/>
              <p:cNvSpPr/>
              <p:nvPr/>
            </p:nvSpPr>
            <p:spPr>
              <a:xfrm>
                <a:off x="2741612" y="2971799"/>
                <a:ext cx="1828800" cy="914401"/>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p:cNvGrpSpPr/>
            <p:nvPr/>
          </p:nvGrpSpPr>
          <p:grpSpPr>
            <a:xfrm>
              <a:off x="912812" y="4418927"/>
              <a:ext cx="1691782" cy="695395"/>
              <a:chOff x="531812" y="3886200"/>
              <a:chExt cx="2070100" cy="850900"/>
            </a:xfrm>
          </p:grpSpPr>
          <p:pic>
            <p:nvPicPr>
              <p:cNvPr id="35" name="Picture 34" descr="Cutout man Max left hand."/>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812" y="3886200"/>
                <a:ext cx="2070100" cy="850900"/>
              </a:xfrm>
              <a:prstGeom prst="rect">
                <a:avLst/>
              </a:prstGeom>
            </p:spPr>
          </p:pic>
          <p:sp>
            <p:nvSpPr>
              <p:cNvPr id="12" name="Rectangle 11"/>
              <p:cNvSpPr/>
              <p:nvPr/>
            </p:nvSpPr>
            <p:spPr>
              <a:xfrm>
                <a:off x="531812" y="3886200"/>
                <a:ext cx="2057400" cy="838200"/>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p:cNvGrpSpPr/>
            <p:nvPr/>
          </p:nvGrpSpPr>
          <p:grpSpPr>
            <a:xfrm>
              <a:off x="2895207" y="5903129"/>
              <a:ext cx="1017145" cy="954871"/>
              <a:chOff x="2957512" y="5702300"/>
              <a:chExt cx="1244600" cy="1168400"/>
            </a:xfrm>
          </p:grpSpPr>
          <p:pic>
            <p:nvPicPr>
              <p:cNvPr id="30" name="Picture 29" descr="Cutout man Max left hip."/>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7512" y="5702300"/>
                <a:ext cx="1244600" cy="1168400"/>
              </a:xfrm>
              <a:prstGeom prst="rect">
                <a:avLst/>
              </a:prstGeom>
            </p:spPr>
          </p:pic>
          <p:sp>
            <p:nvSpPr>
              <p:cNvPr id="14" name="Rectangle 13"/>
              <p:cNvSpPr/>
              <p:nvPr/>
            </p:nvSpPr>
            <p:spPr>
              <a:xfrm>
                <a:off x="2970212" y="5715000"/>
                <a:ext cx="1219200" cy="1143000"/>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5" name="Group 64">
            <a:extLst>
              <a:ext uri="{C183D7F6-B498-43B3-948B-1728B52AA6E4}">
                <adec:decorative xmlns:adec="http://schemas.microsoft.com/office/drawing/2017/decorative" val="1"/>
              </a:ext>
            </a:extLst>
          </p:cNvPr>
          <p:cNvGrpSpPr/>
          <p:nvPr/>
        </p:nvGrpSpPr>
        <p:grpSpPr>
          <a:xfrm>
            <a:off x="1411006" y="3109381"/>
            <a:ext cx="3113709" cy="3494332"/>
            <a:chOff x="1411006" y="3109381"/>
            <a:chExt cx="3113709" cy="3494332"/>
          </a:xfrm>
        </p:grpSpPr>
        <p:grpSp>
          <p:nvGrpSpPr>
            <p:cNvPr id="60" name="Group 59"/>
            <p:cNvGrpSpPr/>
            <p:nvPr/>
          </p:nvGrpSpPr>
          <p:grpSpPr>
            <a:xfrm>
              <a:off x="2467722" y="3173443"/>
              <a:ext cx="562413" cy="624534"/>
              <a:chOff x="2434432" y="2362200"/>
              <a:chExt cx="688180" cy="764193"/>
            </a:xfrm>
          </p:grpSpPr>
          <p:pic>
            <p:nvPicPr>
              <p:cNvPr id="50" name="Picture 49" descr="Cutout man Max tie."/>
              <p:cNvPicPr>
                <a:picLocks noChangeAspect="1"/>
              </p:cNvPicPr>
              <p:nvPr/>
            </p:nvPicPr>
            <p:blipFill rotWithShape="1">
              <a:blip r:embed="rId10" cstate="print">
                <a:extLst>
                  <a:ext uri="{28A0092B-C50C-407E-A947-70E740481C1C}">
                    <a14:useLocalDpi xmlns:a14="http://schemas.microsoft.com/office/drawing/2010/main" val="0"/>
                  </a:ext>
                </a:extLst>
              </a:blip>
              <a:srcRect r="10312"/>
              <a:stretch/>
            </p:blipFill>
            <p:spPr>
              <a:xfrm>
                <a:off x="2436812" y="2377093"/>
                <a:ext cx="683420" cy="749300"/>
              </a:xfrm>
              <a:prstGeom prst="rect">
                <a:avLst/>
              </a:prstGeom>
            </p:spPr>
          </p:pic>
          <p:sp>
            <p:nvSpPr>
              <p:cNvPr id="8" name="Rectangle 7"/>
              <p:cNvSpPr/>
              <p:nvPr/>
            </p:nvSpPr>
            <p:spPr>
              <a:xfrm>
                <a:off x="2434432" y="2362200"/>
                <a:ext cx="688180" cy="761999"/>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p:cNvGrpSpPr/>
            <p:nvPr/>
          </p:nvGrpSpPr>
          <p:grpSpPr>
            <a:xfrm>
              <a:off x="1411006" y="5534673"/>
              <a:ext cx="1245484" cy="1069040"/>
              <a:chOff x="1141412" y="5251450"/>
              <a:chExt cx="1524000" cy="1308100"/>
            </a:xfrm>
          </p:grpSpPr>
          <p:pic>
            <p:nvPicPr>
              <p:cNvPr id="31" name="Picture 30" descr="Cutout man Max right hip."/>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1412" y="5251450"/>
                <a:ext cx="1524000" cy="1308100"/>
              </a:xfrm>
              <a:prstGeom prst="rect">
                <a:avLst/>
              </a:prstGeom>
            </p:spPr>
          </p:pic>
          <p:sp>
            <p:nvSpPr>
              <p:cNvPr id="11" name="Rectangle 10"/>
              <p:cNvSpPr/>
              <p:nvPr/>
            </p:nvSpPr>
            <p:spPr>
              <a:xfrm>
                <a:off x="1141412" y="5257800"/>
                <a:ext cx="1524000" cy="1295400"/>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p:nvPr/>
          </p:nvGrpSpPr>
          <p:grpSpPr>
            <a:xfrm>
              <a:off x="3526383" y="3109381"/>
              <a:ext cx="998332" cy="686803"/>
              <a:chOff x="3729832" y="2283812"/>
              <a:chExt cx="1221580" cy="840387"/>
            </a:xfrm>
          </p:grpSpPr>
          <p:pic>
            <p:nvPicPr>
              <p:cNvPr id="37" name="Picture 36" descr="Cutout man Max left shoulder."/>
              <p:cNvPicPr>
                <a:picLocks noChangeAspect="1"/>
              </p:cNvPicPr>
              <p:nvPr/>
            </p:nvPicPr>
            <p:blipFill rotWithShape="1">
              <a:blip r:embed="rId12" cstate="print">
                <a:extLst>
                  <a:ext uri="{28A0092B-C50C-407E-A947-70E740481C1C}">
                    <a14:useLocalDpi xmlns:a14="http://schemas.microsoft.com/office/drawing/2010/main" val="0"/>
                  </a:ext>
                </a:extLst>
              </a:blip>
              <a:srcRect t="1598"/>
              <a:stretch/>
            </p:blipFill>
            <p:spPr>
              <a:xfrm>
                <a:off x="3729832" y="2283812"/>
                <a:ext cx="1219200" cy="837301"/>
              </a:xfrm>
              <a:prstGeom prst="rect">
                <a:avLst/>
              </a:prstGeom>
            </p:spPr>
          </p:pic>
          <p:sp>
            <p:nvSpPr>
              <p:cNvPr id="16" name="Rectangle 15"/>
              <p:cNvSpPr/>
              <p:nvPr/>
            </p:nvSpPr>
            <p:spPr>
              <a:xfrm>
                <a:off x="3732212" y="2286000"/>
                <a:ext cx="1219200" cy="838199"/>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3" name="Straight Connector 2">
            <a:extLst>
              <a:ext uri="{C183D7F6-B498-43B3-948B-1728B52AA6E4}">
                <adec:decorative xmlns:adec="http://schemas.microsoft.com/office/drawing/2017/decorative" val="1"/>
              </a:ext>
            </a:extLst>
          </p:cNvPr>
          <p:cNvCxnSpPr/>
          <p:nvPr/>
        </p:nvCxnSpPr>
        <p:spPr>
          <a:xfrm>
            <a:off x="8456612" y="3123021"/>
            <a:ext cx="0" cy="1866900"/>
          </a:xfrm>
          <a:prstGeom prst="line">
            <a:avLst/>
          </a:prstGeom>
          <a:ln w="25400">
            <a:solidFill>
              <a:srgbClr val="8B0000"/>
            </a:solidFill>
          </a:ln>
        </p:spPr>
        <p:style>
          <a:lnRef idx="1">
            <a:schemeClr val="accent1"/>
          </a:lnRef>
          <a:fillRef idx="0">
            <a:schemeClr val="accent1"/>
          </a:fillRef>
          <a:effectRef idx="0">
            <a:schemeClr val="accent1"/>
          </a:effectRef>
          <a:fontRef idx="minor">
            <a:schemeClr val="tx1"/>
          </a:fontRef>
        </p:style>
      </p:cxnSp>
      <p:sp>
        <p:nvSpPr>
          <p:cNvPr id="2" name="Sample 5" hidden="1"/>
          <p:cNvSpPr>
            <a:spLocks noGrp="1"/>
          </p:cNvSpPr>
          <p:nvPr>
            <p:ph type="title"/>
          </p:nvPr>
        </p:nvSpPr>
        <p:spPr/>
        <p:txBody>
          <a:bodyPr/>
          <a:lstStyle/>
          <a:p>
            <a:r>
              <a:rPr lang="en-US" dirty="0"/>
              <a:t>Sample 5</a:t>
            </a:r>
          </a:p>
        </p:txBody>
      </p:sp>
      <p:pic>
        <p:nvPicPr>
          <p:cNvPr id="75" name="Picture 74" descr="White Get My Graphics logo with link.">
            <a:hlinkClick r:id="rId13"/>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93191" y="5806543"/>
            <a:ext cx="2040021" cy="502714"/>
          </a:xfrm>
          <a:prstGeom prst="rect">
            <a:avLst/>
          </a:prstGeom>
        </p:spPr>
      </p:pic>
    </p:spTree>
    <p:extLst>
      <p:ext uri="{BB962C8B-B14F-4D97-AF65-F5344CB8AC3E}">
        <p14:creationId xmlns:p14="http://schemas.microsoft.com/office/powerpoint/2010/main" val="4369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1000"/>
                                        <p:tgtEl>
                                          <p:spTgt spid="6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1000"/>
                                        <p:tgtEl>
                                          <p:spTgt spid="65"/>
                                        </p:tgtEl>
                                      </p:cBhvr>
                                    </p:animEffect>
                                  </p:childTnLst>
                                </p:cTn>
                              </p:par>
                              <p:par>
                                <p:cTn id="16" presetID="2" presetClass="entr" presetSubtype="8"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1000" fill="hold"/>
                                        <p:tgtEl>
                                          <p:spTgt spid="34"/>
                                        </p:tgtEl>
                                        <p:attrNameLst>
                                          <p:attrName>ppt_x</p:attrName>
                                        </p:attrNameLst>
                                      </p:cBhvr>
                                      <p:tavLst>
                                        <p:tav tm="0">
                                          <p:val>
                                            <p:strVal val="0-#ppt_w/2"/>
                                          </p:val>
                                        </p:tav>
                                        <p:tav tm="100000">
                                          <p:val>
                                            <p:strVal val="#ppt_x"/>
                                          </p:val>
                                        </p:tav>
                                      </p:tavLst>
                                    </p:anim>
                                    <p:anim calcmode="lin" valueType="num">
                                      <p:cBhvr additive="base">
                                        <p:cTn id="19" dur="1000" fill="hold"/>
                                        <p:tgtEl>
                                          <p:spTgt spid="34"/>
                                        </p:tgtEl>
                                        <p:attrNameLst>
                                          <p:attrName>ppt_y</p:attrName>
                                        </p:attrNameLst>
                                      </p:cBhvr>
                                      <p:tavLst>
                                        <p:tav tm="0">
                                          <p:val>
                                            <p:strVal val="#ppt_y"/>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ppt_x"/>
                                          </p:val>
                                        </p:tav>
                                        <p:tav tm="100000">
                                          <p:val>
                                            <p:strVal val="#ppt_x"/>
                                          </p:val>
                                        </p:tav>
                                      </p:tavLst>
                                    </p:anim>
                                    <p:anim calcmode="lin" valueType="num">
                                      <p:cBhvr additive="base">
                                        <p:cTn id="23" dur="1000" fill="hold"/>
                                        <p:tgtEl>
                                          <p:spTgt spid="3"/>
                                        </p:tgtEl>
                                        <p:attrNameLst>
                                          <p:attrName>ppt_y</p:attrName>
                                        </p:attrNameLst>
                                      </p:cBhvr>
                                      <p:tavLst>
                                        <p:tav tm="0">
                                          <p:val>
                                            <p:strVal val="1+#ppt_h/2"/>
                                          </p:val>
                                        </p:tav>
                                        <p:tav tm="100000">
                                          <p:val>
                                            <p:strVal val="#ppt_y"/>
                                          </p:val>
                                        </p:tav>
                                      </p:tavLst>
                                    </p:anim>
                                  </p:childTnLst>
                                </p:cTn>
                              </p:par>
                              <p:par>
                                <p:cTn id="24" presetID="2" presetClass="entr" presetSubtype="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1000" fill="hold"/>
                                        <p:tgtEl>
                                          <p:spTgt spid="38"/>
                                        </p:tgtEl>
                                        <p:attrNameLst>
                                          <p:attrName>ppt_x</p:attrName>
                                        </p:attrNameLst>
                                      </p:cBhvr>
                                      <p:tavLst>
                                        <p:tav tm="0">
                                          <p:val>
                                            <p:strVal val="#ppt_x"/>
                                          </p:val>
                                        </p:tav>
                                        <p:tav tm="100000">
                                          <p:val>
                                            <p:strVal val="#ppt_x"/>
                                          </p:val>
                                        </p:tav>
                                      </p:tavLst>
                                    </p:anim>
                                    <p:anim calcmode="lin" valueType="num">
                                      <p:cBhvr additive="base">
                                        <p:cTn id="27" dur="1000" fill="hold"/>
                                        <p:tgtEl>
                                          <p:spTgt spid="38"/>
                                        </p:tgtEl>
                                        <p:attrNameLst>
                                          <p:attrName>ppt_y</p:attrName>
                                        </p:attrNameLst>
                                      </p:cBhvr>
                                      <p:tavLst>
                                        <p:tav tm="0">
                                          <p:val>
                                            <p:strVal val="0-#ppt_h/2"/>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additive="base">
                                        <p:cTn id="30" dur="1000" fill="hold"/>
                                        <p:tgtEl>
                                          <p:spTgt spid="80"/>
                                        </p:tgtEl>
                                        <p:attrNameLst>
                                          <p:attrName>ppt_x</p:attrName>
                                        </p:attrNameLst>
                                      </p:cBhvr>
                                      <p:tavLst>
                                        <p:tav tm="0">
                                          <p:val>
                                            <p:strVal val="1+#ppt_w/2"/>
                                          </p:val>
                                        </p:tav>
                                        <p:tav tm="100000">
                                          <p:val>
                                            <p:strVal val="#ppt_x"/>
                                          </p:val>
                                        </p:tav>
                                      </p:tavLst>
                                    </p:anim>
                                    <p:anim calcmode="lin" valueType="num">
                                      <p:cBhvr additive="base">
                                        <p:cTn id="31"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ck and white background Flourence city image."/>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grpSp>
        <p:nvGrpSpPr>
          <p:cNvPr id="4" name="Group 3" descr="Keep The Audience Engaged slide heading."/>
          <p:cNvGrpSpPr/>
          <p:nvPr/>
        </p:nvGrpSpPr>
        <p:grpSpPr>
          <a:xfrm>
            <a:off x="929906" y="2904748"/>
            <a:ext cx="5545506" cy="1323439"/>
            <a:chOff x="929906" y="2904748"/>
            <a:chExt cx="5545506" cy="1323439"/>
          </a:xfrm>
        </p:grpSpPr>
        <p:sp>
          <p:nvSpPr>
            <p:cNvPr id="55" name="TextBox 54"/>
            <p:cNvSpPr txBox="1"/>
            <p:nvPr/>
          </p:nvSpPr>
          <p:spPr>
            <a:xfrm>
              <a:off x="929906" y="2904748"/>
              <a:ext cx="5545506" cy="1323439"/>
            </a:xfrm>
            <a:prstGeom prst="rect">
              <a:avLst/>
            </a:prstGeom>
            <a:noFill/>
          </p:spPr>
          <p:txBody>
            <a:bodyPr wrap="square" rtlCol="0">
              <a:spAutoFit/>
            </a:bodyPr>
            <a:lstStyle/>
            <a:p>
              <a:endParaRPr lang="en-US" sz="4000" dirty="0">
                <a:latin typeface="Arial" charset="0"/>
                <a:ea typeface="Arial" charset="0"/>
                <a:cs typeface="Arial" charset="0"/>
              </a:endParaRPr>
            </a:p>
            <a:p>
              <a:r>
                <a:rPr lang="en-US" sz="4000" b="1" dirty="0">
                  <a:solidFill>
                    <a:srgbClr val="FFC100"/>
                  </a:solidFill>
                  <a:latin typeface="Arial Black" charset="0"/>
                  <a:ea typeface="Arial Black" charset="0"/>
                  <a:cs typeface="Arial Black" charset="0"/>
                </a:rPr>
                <a:t>ENGAGED</a:t>
              </a:r>
            </a:p>
          </p:txBody>
        </p:sp>
        <p:sp>
          <p:nvSpPr>
            <p:cNvPr id="15" name="TextBox 14"/>
            <p:cNvSpPr txBox="1"/>
            <p:nvPr/>
          </p:nvSpPr>
          <p:spPr>
            <a:xfrm>
              <a:off x="929906" y="3048000"/>
              <a:ext cx="5545506" cy="707886"/>
            </a:xfrm>
            <a:prstGeom prst="rect">
              <a:avLst/>
            </a:prstGeom>
            <a:noFill/>
          </p:spPr>
          <p:txBody>
            <a:bodyPr wrap="square" rtlCol="0">
              <a:spAutoFit/>
            </a:bodyPr>
            <a:lstStyle/>
            <a:p>
              <a:r>
                <a:rPr lang="en-US" sz="4000" dirty="0">
                  <a:latin typeface="Arial" charset="0"/>
                  <a:ea typeface="Arial" charset="0"/>
                  <a:cs typeface="Arial" charset="0"/>
                </a:rPr>
                <a:t>KEEP THE AUDIENCE</a:t>
              </a:r>
            </a:p>
          </p:txBody>
        </p:sp>
      </p:grpSp>
      <p:sp>
        <p:nvSpPr>
          <p:cNvPr id="37" name="TextBox 36"/>
          <p:cNvSpPr txBox="1"/>
          <p:nvPr/>
        </p:nvSpPr>
        <p:spPr>
          <a:xfrm>
            <a:off x="931493" y="4191000"/>
            <a:ext cx="6915519" cy="738664"/>
          </a:xfrm>
          <a:prstGeom prst="rect">
            <a:avLst/>
          </a:prstGeom>
          <a:noFill/>
        </p:spPr>
        <p:txBody>
          <a:bodyPr wrap="square" rtlCol="0">
            <a:spAutoFit/>
          </a:bodyPr>
          <a:lstStyle/>
          <a:p>
            <a:r>
              <a:rPr lang="en-US" sz="1400" b="1" dirty="0">
                <a:latin typeface="Arial" charset="0"/>
                <a:ea typeface="Arial" charset="0"/>
                <a:cs typeface="Arial" charset="0"/>
              </a:rPr>
              <a:t>Viewers respond better </a:t>
            </a:r>
            <a:r>
              <a:rPr lang="en-US" sz="1400" dirty="0">
                <a:latin typeface="Arial" charset="0"/>
                <a:ea typeface="Arial" charset="0"/>
                <a:cs typeface="Arial" charset="0"/>
              </a:rPr>
              <a:t>to incoming information when they feel like there is a sense of human interaction. You can also dictate the emotion of each of your slides with cutout characters. Characters keep your audience engaged in your presentation.</a:t>
            </a:r>
          </a:p>
        </p:txBody>
      </p:sp>
      <p:grpSp>
        <p:nvGrpSpPr>
          <p:cNvPr id="18" name="Group 17">
            <a:extLst>
              <a:ext uri="{C183D7F6-B498-43B3-948B-1728B52AA6E4}">
                <adec:decorative xmlns:adec="http://schemas.microsoft.com/office/drawing/2017/decorative" val="1"/>
              </a:ext>
            </a:extLst>
          </p:cNvPr>
          <p:cNvGrpSpPr/>
          <p:nvPr/>
        </p:nvGrpSpPr>
        <p:grpSpPr>
          <a:xfrm>
            <a:off x="989012" y="4038599"/>
            <a:ext cx="10268319" cy="1066802"/>
            <a:chOff x="989012" y="4572000"/>
            <a:chExt cx="10268319" cy="1002032"/>
          </a:xfrm>
        </p:grpSpPr>
        <p:cxnSp>
          <p:nvCxnSpPr>
            <p:cNvPr id="10" name="Straight Connector 9"/>
            <p:cNvCxnSpPr/>
            <p:nvPr/>
          </p:nvCxnSpPr>
          <p:spPr>
            <a:xfrm>
              <a:off x="4113212" y="4572000"/>
              <a:ext cx="7144119"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255743" y="4572000"/>
              <a:ext cx="0" cy="1002032"/>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989012" y="5574032"/>
              <a:ext cx="10266731"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grpSp>
      <p:sp>
        <p:nvSpPr>
          <p:cNvPr id="3" name="Sample 6" hidden="1"/>
          <p:cNvSpPr>
            <a:spLocks noGrp="1"/>
          </p:cNvSpPr>
          <p:nvPr>
            <p:ph type="title"/>
          </p:nvPr>
        </p:nvSpPr>
        <p:spPr/>
        <p:txBody>
          <a:bodyPr/>
          <a:lstStyle/>
          <a:p>
            <a:r>
              <a:rPr lang="en-US" dirty="0"/>
              <a:t>Sample 6</a:t>
            </a:r>
          </a:p>
        </p:txBody>
      </p:sp>
      <p:pic>
        <p:nvPicPr>
          <p:cNvPr id="16" name="Picture 15" descr="Cutout woman Vicky explaining."/>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618412" y="363511"/>
            <a:ext cx="3845764" cy="6494489"/>
          </a:xfrm>
          <a:prstGeom prst="rect">
            <a:avLst/>
          </a:prstGeom>
        </p:spPr>
      </p:pic>
      <p:pic>
        <p:nvPicPr>
          <p:cNvPr id="17" name="Picture 16" descr="Black Get My Graphics logo with link.">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5564" y="6224257"/>
            <a:ext cx="2037696" cy="495718"/>
          </a:xfrm>
          <a:prstGeom prst="rect">
            <a:avLst/>
          </a:prstGeom>
        </p:spPr>
      </p:pic>
    </p:spTree>
    <p:extLst>
      <p:ext uri="{BB962C8B-B14F-4D97-AF65-F5344CB8AC3E}">
        <p14:creationId xmlns:p14="http://schemas.microsoft.com/office/powerpoint/2010/main" val="196138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0-#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1+#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lack and white background team meeting image."/>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grpSp>
        <p:nvGrpSpPr>
          <p:cNvPr id="12" name="Group 11" descr="Blue text box."/>
          <p:cNvGrpSpPr/>
          <p:nvPr/>
        </p:nvGrpSpPr>
        <p:grpSpPr>
          <a:xfrm>
            <a:off x="5713412" y="2775864"/>
            <a:ext cx="5325258" cy="648313"/>
            <a:chOff x="6026954" y="2562669"/>
            <a:chExt cx="4576645" cy="648313"/>
          </a:xfrm>
        </p:grpSpPr>
        <p:sp>
          <p:nvSpPr>
            <p:cNvPr id="42" name="Rectangle 41">
              <a:extLst>
                <a:ext uri="{C183D7F6-B498-43B3-948B-1728B52AA6E4}">
                  <adec:decorative xmlns:adec="http://schemas.microsoft.com/office/drawing/2017/decorative" val="1"/>
                </a:ext>
              </a:extLst>
            </p:cNvPr>
            <p:cNvSpPr/>
            <p:nvPr/>
          </p:nvSpPr>
          <p:spPr>
            <a:xfrm>
              <a:off x="6026954" y="2562669"/>
              <a:ext cx="4576645" cy="648313"/>
            </a:xfrm>
            <a:prstGeom prst="rect">
              <a:avLst/>
            </a:prstGeom>
            <a:solidFill>
              <a:srgbClr val="1C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48" name="TextBox 47"/>
            <p:cNvSpPr txBox="1"/>
            <p:nvPr/>
          </p:nvSpPr>
          <p:spPr>
            <a:xfrm>
              <a:off x="6026954" y="2594437"/>
              <a:ext cx="4576645" cy="584775"/>
            </a:xfrm>
            <a:prstGeom prst="rect">
              <a:avLst/>
            </a:prstGeom>
            <a:noFill/>
          </p:spPr>
          <p:txBody>
            <a:bodyPr wrap="square" rtlCol="0">
              <a:spAutoFit/>
            </a:bodyPr>
            <a:lstStyle/>
            <a:p>
              <a:pPr algn="ctr"/>
              <a:r>
                <a:rPr lang="en-US" sz="3200" b="1" dirty="0">
                  <a:solidFill>
                    <a:schemeClr val="bg1"/>
                  </a:solidFill>
                  <a:latin typeface="Arial" charset="0"/>
                  <a:ea typeface="Arial" charset="0"/>
                  <a:cs typeface="Arial" charset="0"/>
                </a:rPr>
                <a:t>PEOPLE TRUST PEOPLE</a:t>
              </a:r>
            </a:p>
          </p:txBody>
        </p:sp>
      </p:grpSp>
      <p:sp>
        <p:nvSpPr>
          <p:cNvPr id="105" name="TextBox 104"/>
          <p:cNvSpPr txBox="1"/>
          <p:nvPr/>
        </p:nvSpPr>
        <p:spPr>
          <a:xfrm>
            <a:off x="5641857" y="3610474"/>
            <a:ext cx="5943600" cy="456728"/>
          </a:xfrm>
          <a:prstGeom prst="rect">
            <a:avLst/>
          </a:prstGeom>
          <a:noFill/>
        </p:spPr>
        <p:txBody>
          <a:bodyPr wrap="square" rtlCol="0">
            <a:spAutoFit/>
          </a:bodyPr>
          <a:lstStyle/>
          <a:p>
            <a:pPr marL="342900" indent="-342900">
              <a:lnSpc>
                <a:spcPct val="200000"/>
              </a:lnSpc>
              <a:buFont typeface="Courier New" charset="0"/>
              <a:buChar char="o"/>
            </a:pPr>
            <a:r>
              <a:rPr lang="en-US" sz="1400" b="1" dirty="0">
                <a:solidFill>
                  <a:srgbClr val="1C71BD"/>
                </a:solidFill>
                <a:latin typeface="Trebuchet MS" charset="0"/>
                <a:ea typeface="Trebuchet MS" charset="0"/>
                <a:cs typeface="Trebuchet MS" charset="0"/>
              </a:rPr>
              <a:t>The right character can help people trust your information.</a:t>
            </a:r>
          </a:p>
        </p:txBody>
      </p:sp>
      <p:sp>
        <p:nvSpPr>
          <p:cNvPr id="108" name="TextBox 107"/>
          <p:cNvSpPr txBox="1"/>
          <p:nvPr/>
        </p:nvSpPr>
        <p:spPr>
          <a:xfrm>
            <a:off x="5641857" y="4067203"/>
            <a:ext cx="5943600" cy="456728"/>
          </a:xfrm>
          <a:prstGeom prst="rect">
            <a:avLst/>
          </a:prstGeom>
          <a:noFill/>
        </p:spPr>
        <p:txBody>
          <a:bodyPr wrap="square" rtlCol="0">
            <a:spAutoFit/>
          </a:bodyPr>
          <a:lstStyle/>
          <a:p>
            <a:pPr marL="342900" indent="-342900">
              <a:lnSpc>
                <a:spcPct val="200000"/>
              </a:lnSpc>
              <a:buFont typeface="Courier New" charset="0"/>
              <a:buChar char="o"/>
            </a:pPr>
            <a:r>
              <a:rPr lang="en-US" sz="1400" b="1" dirty="0">
                <a:solidFill>
                  <a:srgbClr val="1C71BD"/>
                </a:solidFill>
                <a:latin typeface="Trebuchet MS" charset="0"/>
                <a:ea typeface="Trebuchet MS" charset="0"/>
                <a:cs typeface="Trebuchet MS" charset="0"/>
              </a:rPr>
              <a:t>Make the look of your presentation match its content.</a:t>
            </a:r>
          </a:p>
        </p:txBody>
      </p:sp>
      <p:sp>
        <p:nvSpPr>
          <p:cNvPr id="110" name="TextBox 109"/>
          <p:cNvSpPr txBox="1"/>
          <p:nvPr/>
        </p:nvSpPr>
        <p:spPr>
          <a:xfrm>
            <a:off x="5641857" y="4495800"/>
            <a:ext cx="5943600" cy="523220"/>
          </a:xfrm>
          <a:prstGeom prst="rect">
            <a:avLst/>
          </a:prstGeom>
          <a:noFill/>
        </p:spPr>
        <p:txBody>
          <a:bodyPr wrap="square" rtlCol="0">
            <a:spAutoFit/>
          </a:bodyPr>
          <a:lstStyle/>
          <a:p>
            <a:pPr marL="342900" indent="-342900">
              <a:lnSpc>
                <a:spcPct val="200000"/>
              </a:lnSpc>
              <a:buFont typeface="Courier New" charset="0"/>
              <a:buChar char="o"/>
            </a:pPr>
            <a:r>
              <a:rPr lang="en-US" sz="1400" b="1" dirty="0">
                <a:solidFill>
                  <a:srgbClr val="1C71BD"/>
                </a:solidFill>
                <a:latin typeface="Trebuchet MS" charset="0"/>
                <a:ea typeface="Trebuchet MS" charset="0"/>
                <a:cs typeface="Trebuchet MS" charset="0"/>
              </a:rPr>
              <a:t>Just drag and drop characters into your project.</a:t>
            </a:r>
          </a:p>
        </p:txBody>
      </p:sp>
      <p:pic>
        <p:nvPicPr>
          <p:cNvPr id="17" name="Picture 16" descr="Black Get My Graphics logo with link.">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3412" y="6205786"/>
            <a:ext cx="2037696" cy="495718"/>
          </a:xfrm>
          <a:prstGeom prst="rect">
            <a:avLst/>
          </a:prstGeom>
        </p:spPr>
      </p:pic>
      <p:cxnSp>
        <p:nvCxnSpPr>
          <p:cNvPr id="51" name="Straight Connector 50">
            <a:extLst>
              <a:ext uri="{C183D7F6-B498-43B3-948B-1728B52AA6E4}">
                <adec:decorative xmlns:adec="http://schemas.microsoft.com/office/drawing/2017/decorative" val="1"/>
              </a:ext>
            </a:extLst>
          </p:cNvPr>
          <p:cNvCxnSpPr/>
          <p:nvPr/>
        </p:nvCxnSpPr>
        <p:spPr>
          <a:xfrm>
            <a:off x="5713412" y="5335176"/>
            <a:ext cx="5325258" cy="0"/>
          </a:xfrm>
          <a:prstGeom prst="line">
            <a:avLst/>
          </a:prstGeom>
          <a:ln w="19050">
            <a:solidFill>
              <a:srgbClr val="1C71BD"/>
            </a:solidFill>
          </a:ln>
        </p:spPr>
        <p:style>
          <a:lnRef idx="1">
            <a:schemeClr val="accent1"/>
          </a:lnRef>
          <a:fillRef idx="0">
            <a:schemeClr val="accent1"/>
          </a:fillRef>
          <a:effectRef idx="0">
            <a:schemeClr val="accent1"/>
          </a:effectRef>
          <a:fontRef idx="minor">
            <a:schemeClr val="tx1"/>
          </a:fontRef>
        </p:style>
      </p:cxnSp>
      <p:sp>
        <p:nvSpPr>
          <p:cNvPr id="2" name="Sample 7" hidden="1"/>
          <p:cNvSpPr>
            <a:spLocks noGrp="1"/>
          </p:cNvSpPr>
          <p:nvPr>
            <p:ph type="title"/>
          </p:nvPr>
        </p:nvSpPr>
        <p:spPr/>
        <p:txBody>
          <a:bodyPr/>
          <a:lstStyle/>
          <a:p>
            <a:r>
              <a:rPr lang="en-US" dirty="0"/>
              <a:t>Sample 7</a:t>
            </a:r>
          </a:p>
        </p:txBody>
      </p:sp>
      <p:pic>
        <p:nvPicPr>
          <p:cNvPr id="14" name="Picture 13" descr="Cutout man Jack smiling with hand on hip."/>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141412" y="517221"/>
            <a:ext cx="3536997" cy="6340779"/>
          </a:xfrm>
          <a:prstGeom prst="rect">
            <a:avLst/>
          </a:prstGeom>
        </p:spPr>
      </p:pic>
    </p:spTree>
    <p:extLst>
      <p:ext uri="{BB962C8B-B14F-4D97-AF65-F5344CB8AC3E}">
        <p14:creationId xmlns:p14="http://schemas.microsoft.com/office/powerpoint/2010/main" val="98429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12" presetClass="entr" presetSubtype="4" fill="hold" grpId="0" nodeType="withEffect">
                                  <p:stCondLst>
                                    <p:cond delay="50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1000"/>
                                        <p:tgtEl>
                                          <p:spTgt spid="105"/>
                                        </p:tgtEl>
                                        <p:attrNameLst>
                                          <p:attrName>ppt_y</p:attrName>
                                        </p:attrNameLst>
                                      </p:cBhvr>
                                      <p:tavLst>
                                        <p:tav tm="0">
                                          <p:val>
                                            <p:strVal val="#ppt_y+#ppt_h*1.125000"/>
                                          </p:val>
                                        </p:tav>
                                        <p:tav tm="100000">
                                          <p:val>
                                            <p:strVal val="#ppt_y"/>
                                          </p:val>
                                        </p:tav>
                                      </p:tavLst>
                                    </p:anim>
                                    <p:animEffect transition="in" filter="wipe(up)">
                                      <p:cBhvr>
                                        <p:cTn id="12" dur="1000"/>
                                        <p:tgtEl>
                                          <p:spTgt spid="105"/>
                                        </p:tgtEl>
                                      </p:cBhvr>
                                    </p:animEffect>
                                  </p:childTnLst>
                                </p:cTn>
                              </p:par>
                            </p:childTnLst>
                          </p:cTn>
                        </p:par>
                        <p:par>
                          <p:cTn id="13" fill="hold">
                            <p:stCondLst>
                              <p:cond delay="1500"/>
                            </p:stCondLst>
                            <p:childTnLst>
                              <p:par>
                                <p:cTn id="14" presetID="12" presetClass="entr" presetSubtype="4" fill="hold" grpId="0" nodeType="afterEffect">
                                  <p:stCondLst>
                                    <p:cond delay="0"/>
                                  </p:stCondLst>
                                  <p:childTnLst>
                                    <p:set>
                                      <p:cBhvr>
                                        <p:cTn id="15" dur="1" fill="hold">
                                          <p:stCondLst>
                                            <p:cond delay="0"/>
                                          </p:stCondLst>
                                        </p:cTn>
                                        <p:tgtEl>
                                          <p:spTgt spid="108"/>
                                        </p:tgtEl>
                                        <p:attrNameLst>
                                          <p:attrName>style.visibility</p:attrName>
                                        </p:attrNameLst>
                                      </p:cBhvr>
                                      <p:to>
                                        <p:strVal val="visible"/>
                                      </p:to>
                                    </p:set>
                                    <p:anim calcmode="lin" valueType="num">
                                      <p:cBhvr additive="base">
                                        <p:cTn id="16" dur="500"/>
                                        <p:tgtEl>
                                          <p:spTgt spid="108"/>
                                        </p:tgtEl>
                                        <p:attrNameLst>
                                          <p:attrName>ppt_y</p:attrName>
                                        </p:attrNameLst>
                                      </p:cBhvr>
                                      <p:tavLst>
                                        <p:tav tm="0">
                                          <p:val>
                                            <p:strVal val="#ppt_y+#ppt_h*1.125000"/>
                                          </p:val>
                                        </p:tav>
                                        <p:tav tm="100000">
                                          <p:val>
                                            <p:strVal val="#ppt_y"/>
                                          </p:val>
                                        </p:tav>
                                      </p:tavLst>
                                    </p:anim>
                                    <p:animEffect transition="in" filter="wipe(up)">
                                      <p:cBhvr>
                                        <p:cTn id="17" dur="500"/>
                                        <p:tgtEl>
                                          <p:spTgt spid="108"/>
                                        </p:tgtEl>
                                      </p:cBhvr>
                                    </p:animEffect>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p:tgtEl>
                                          <p:spTgt spid="110"/>
                                        </p:tgtEl>
                                        <p:attrNameLst>
                                          <p:attrName>ppt_y</p:attrName>
                                        </p:attrNameLst>
                                      </p:cBhvr>
                                      <p:tavLst>
                                        <p:tav tm="0">
                                          <p:val>
                                            <p:strVal val="#ppt_y+#ppt_h*1.125000"/>
                                          </p:val>
                                        </p:tav>
                                        <p:tav tm="100000">
                                          <p:val>
                                            <p:strVal val="#ppt_y"/>
                                          </p:val>
                                        </p:tav>
                                      </p:tavLst>
                                    </p:anim>
                                    <p:animEffect transition="in" filter="wipe(up)">
                                      <p:cBhvr>
                                        <p:cTn id="22" dur="500"/>
                                        <p:tgtEl>
                                          <p:spTgt spid="110"/>
                                        </p:tgtEl>
                                      </p:cBhvr>
                                    </p:animEffect>
                                  </p:childTnLst>
                                </p:cTn>
                              </p:par>
                            </p:childTnLst>
                          </p:cTn>
                        </p:par>
                        <p:par>
                          <p:cTn id="23" fill="hold">
                            <p:stCondLst>
                              <p:cond delay="2500"/>
                            </p:stCondLst>
                            <p:childTnLst>
                              <p:par>
                                <p:cTn id="24" presetID="2" presetClass="entr" presetSubtype="8"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0-#ppt_w/2"/>
                                          </p:val>
                                        </p:tav>
                                        <p:tav tm="100000">
                                          <p:val>
                                            <p:strVal val="#ppt_x"/>
                                          </p:val>
                                        </p:tav>
                                      </p:tavLst>
                                    </p:anim>
                                    <p:anim calcmode="lin" valueType="num">
                                      <p:cBhvr additive="base">
                                        <p:cTn id="27" dur="500" fill="hold"/>
                                        <p:tgtEl>
                                          <p:spTgt spid="51"/>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8" grpId="0"/>
      <p:bldP spid="1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989012" y="1653756"/>
            <a:ext cx="7086600" cy="707886"/>
          </a:xfrm>
          <a:prstGeom prst="rect">
            <a:avLst/>
          </a:prstGeom>
          <a:noFill/>
          <a:effectLst>
            <a:outerShdw sx="1000" sy="1000" algn="ctr" rotWithShape="0">
              <a:srgbClr val="000000"/>
            </a:outerShdw>
          </a:effectLst>
          <a:scene3d>
            <a:camera prst="orthographicFront"/>
            <a:lightRig rig="sunset" dir="t"/>
          </a:scene3d>
          <a:sp3d prstMaterial="translucentPowder"/>
        </p:spPr>
        <p:txBody>
          <a:bodyPr wrap="square" rtlCol="0">
            <a:spAutoFit/>
          </a:bodyPr>
          <a:lstStyle/>
          <a:p>
            <a:r>
              <a:rPr lang="en-US" sz="4000" b="1" dirty="0">
                <a:solidFill>
                  <a:srgbClr val="3B8154"/>
                </a:solidFill>
                <a:latin typeface="Impact" charset="0"/>
                <a:ea typeface="Impact" charset="0"/>
                <a:cs typeface="Impact" charset="0"/>
              </a:rPr>
              <a:t>GET MORE OUT OF YOUR PROJECT</a:t>
            </a:r>
          </a:p>
        </p:txBody>
      </p:sp>
      <p:sp>
        <p:nvSpPr>
          <p:cNvPr id="42" name="TextBox 41"/>
          <p:cNvSpPr txBox="1"/>
          <p:nvPr/>
        </p:nvSpPr>
        <p:spPr>
          <a:xfrm>
            <a:off x="989012" y="2436540"/>
            <a:ext cx="6629400" cy="738664"/>
          </a:xfrm>
          <a:prstGeom prst="rect">
            <a:avLst/>
          </a:prstGeom>
          <a:noFill/>
        </p:spPr>
        <p:txBody>
          <a:bodyPr wrap="square" rtlCol="0">
            <a:spAutoFit/>
          </a:bodyPr>
          <a:lstStyle/>
          <a:p>
            <a:r>
              <a:rPr lang="en-US" sz="1400" dirty="0">
                <a:solidFill>
                  <a:srgbClr val="3B8154"/>
                </a:solidFill>
                <a:latin typeface="Century Gothic" charset="0"/>
                <a:ea typeface="Century Gothic" charset="0"/>
                <a:cs typeface="Century Gothic" charset="0"/>
              </a:rPr>
              <a:t>Multiple poses, emotions, and props bring your presentation to life. Just drag and drop them into your project to boost it to the next level. Elevate your presentations by adding cutout people.</a:t>
            </a:r>
          </a:p>
        </p:txBody>
      </p:sp>
      <p:pic>
        <p:nvPicPr>
          <p:cNvPr id="5" name="Picture 4" descr="Black and white background building glass image."/>
          <p:cNvPicPr>
            <a:picLocks noChangeAspect="1"/>
          </p:cNvPicPr>
          <p:nvPr/>
        </p:nvPicPr>
        <p:blipFill rotWithShape="1">
          <a:blip r:embed="rId3" cstate="print">
            <a:alphaModFix amt="8000"/>
            <a:extLst>
              <a:ext uri="{BEBA8EAE-BF5A-486C-A8C5-ECC9F3942E4B}">
                <a14:imgProps xmlns:a14="http://schemas.microsoft.com/office/drawing/2010/main">
                  <a14:imgLayer r:embed="rId4">
                    <a14:imgEffect>
                      <a14:saturation sat="0"/>
                    </a14:imgEffect>
                    <a14:imgEffect>
                      <a14:brightnessContrast contrast="42000"/>
                    </a14:imgEffect>
                  </a14:imgLayer>
                </a14:imgProps>
              </a:ext>
              <a:ext uri="{28A0092B-C50C-407E-A947-70E740481C1C}">
                <a14:useLocalDpi xmlns:a14="http://schemas.microsoft.com/office/drawing/2010/main" val="0"/>
              </a:ext>
            </a:extLst>
          </a:blip>
          <a:srcRect/>
          <a:stretch/>
        </p:blipFill>
        <p:spPr>
          <a:xfrm>
            <a:off x="0" y="5181600"/>
            <a:ext cx="12188825" cy="1674614"/>
          </a:xfrm>
          <a:prstGeom prst="rect">
            <a:avLst/>
          </a:prstGeom>
        </p:spPr>
      </p:pic>
      <p:grpSp>
        <p:nvGrpSpPr>
          <p:cNvPr id="9" name="Group 8" descr="Green button."/>
          <p:cNvGrpSpPr/>
          <p:nvPr/>
        </p:nvGrpSpPr>
        <p:grpSpPr>
          <a:xfrm>
            <a:off x="1065211" y="3427140"/>
            <a:ext cx="2362201" cy="611460"/>
            <a:chOff x="1065211" y="3581400"/>
            <a:chExt cx="2362201" cy="611460"/>
          </a:xfrm>
        </p:grpSpPr>
        <p:sp>
          <p:nvSpPr>
            <p:cNvPr id="51" name="Rectangle 50">
              <a:hlinkClick r:id="rId5"/>
              <a:extLst>
                <a:ext uri="{C183D7F6-B498-43B3-948B-1728B52AA6E4}">
                  <adec:decorative xmlns:adec="http://schemas.microsoft.com/office/drawing/2017/decorative" val="1"/>
                </a:ext>
              </a:extLst>
            </p:cNvPr>
            <p:cNvSpPr/>
            <p:nvPr/>
          </p:nvSpPr>
          <p:spPr>
            <a:xfrm>
              <a:off x="1065212" y="3581400"/>
              <a:ext cx="2362200" cy="611460"/>
            </a:xfrm>
            <a:prstGeom prst="rect">
              <a:avLst/>
            </a:prstGeom>
            <a:solidFill>
              <a:srgbClr val="3B8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1065211" y="3656297"/>
              <a:ext cx="2362201" cy="461665"/>
            </a:xfrm>
            <a:prstGeom prst="rect">
              <a:avLst/>
            </a:prstGeom>
            <a:noFill/>
          </p:spPr>
          <p:txBody>
            <a:bodyPr wrap="square" rtlCol="0">
              <a:spAutoFit/>
            </a:bodyPr>
            <a:lstStyle/>
            <a:p>
              <a:pPr algn="ctr"/>
              <a:r>
                <a:rPr lang="en-US" b="1" dirty="0">
                  <a:solidFill>
                    <a:schemeClr val="bg1"/>
                  </a:solidFill>
                  <a:latin typeface="Century Gothic" charset="0"/>
                  <a:ea typeface="Century Gothic" charset="0"/>
                  <a:cs typeface="Century Gothic" charset="0"/>
                </a:rPr>
                <a:t>LEARN MORE</a:t>
              </a:r>
            </a:p>
          </p:txBody>
        </p:sp>
      </p:grpSp>
      <p:pic>
        <p:nvPicPr>
          <p:cNvPr id="19" name="Picture 18" descr="Black Get My Graphics logo with link.">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5564" y="6162824"/>
            <a:ext cx="2037696" cy="495718"/>
          </a:xfrm>
          <a:prstGeom prst="rect">
            <a:avLst/>
          </a:prstGeom>
        </p:spPr>
      </p:pic>
      <p:cxnSp>
        <p:nvCxnSpPr>
          <p:cNvPr id="10" name="Straight Connector 9">
            <a:extLst>
              <a:ext uri="{C183D7F6-B498-43B3-948B-1728B52AA6E4}">
                <adec:decorative xmlns:adec="http://schemas.microsoft.com/office/drawing/2017/decorative" val="1"/>
              </a:ext>
            </a:extLst>
          </p:cNvPr>
          <p:cNvCxnSpPr/>
          <p:nvPr/>
        </p:nvCxnSpPr>
        <p:spPr>
          <a:xfrm>
            <a:off x="0" y="5181600"/>
            <a:ext cx="12188825"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ample 8" hidden="1"/>
          <p:cNvSpPr>
            <a:spLocks noGrp="1"/>
          </p:cNvSpPr>
          <p:nvPr>
            <p:ph type="title"/>
          </p:nvPr>
        </p:nvSpPr>
        <p:spPr/>
        <p:txBody>
          <a:bodyPr/>
          <a:lstStyle/>
          <a:p>
            <a:r>
              <a:rPr lang="en-US" dirty="0"/>
              <a:t>Sample 8</a:t>
            </a:r>
          </a:p>
        </p:txBody>
      </p:sp>
      <p:sp>
        <p:nvSpPr>
          <p:cNvPr id="3" name="Rectangle 2">
            <a:hlinkClick r:id="rId6"/>
            <a:extLst>
              <a:ext uri="{C183D7F6-B498-43B3-948B-1728B52AA6E4}">
                <adec:decorative xmlns:adec="http://schemas.microsoft.com/office/drawing/2017/decorative" val="1"/>
              </a:ext>
            </a:extLst>
          </p:cNvPr>
          <p:cNvSpPr/>
          <p:nvPr/>
        </p:nvSpPr>
        <p:spPr>
          <a:xfrm>
            <a:off x="1065211" y="3427140"/>
            <a:ext cx="2362201" cy="611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Cutout man Steve smiling and pointi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53664" y="893993"/>
            <a:ext cx="4199644" cy="5964007"/>
          </a:xfrm>
          <a:prstGeom prst="rect">
            <a:avLst/>
          </a:prstGeom>
          <a:effectLst>
            <a:outerShdw sx="1000" sy="1000" algn="ctr" rotWithShape="0">
              <a:srgbClr val="000000"/>
            </a:outerShdw>
          </a:effectLst>
        </p:spPr>
      </p:pic>
    </p:spTree>
    <p:extLst>
      <p:ext uri="{BB962C8B-B14F-4D97-AF65-F5344CB8AC3E}">
        <p14:creationId xmlns:p14="http://schemas.microsoft.com/office/powerpoint/2010/main" val="99838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2" presetClass="entr" presetSubtype="1" accel="50000" decel="50000" fill="hold" grpId="0" nodeType="withEffect">
                                  <p:stCondLst>
                                    <p:cond delay="50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1000" fill="hold"/>
                                        <p:tgtEl>
                                          <p:spTgt spid="48"/>
                                        </p:tgtEl>
                                        <p:attrNameLst>
                                          <p:attrName>ppt_x</p:attrName>
                                        </p:attrNameLst>
                                      </p:cBhvr>
                                      <p:tavLst>
                                        <p:tav tm="0">
                                          <p:val>
                                            <p:strVal val="#ppt_x"/>
                                          </p:val>
                                        </p:tav>
                                        <p:tav tm="100000">
                                          <p:val>
                                            <p:strVal val="#ppt_x"/>
                                          </p:val>
                                        </p:tav>
                                      </p:tavLst>
                                    </p:anim>
                                    <p:anim calcmode="lin" valueType="num">
                                      <p:cBhvr additive="base">
                                        <p:cTn id="11" dur="1000" fill="hold"/>
                                        <p:tgtEl>
                                          <p:spTgt spid="48"/>
                                        </p:tgtEl>
                                        <p:attrNameLst>
                                          <p:attrName>ppt_y</p:attrName>
                                        </p:attrNameLst>
                                      </p:cBhvr>
                                      <p:tavLst>
                                        <p:tav tm="0">
                                          <p:val>
                                            <p:strVal val="0-#ppt_h/2"/>
                                          </p:val>
                                        </p:tav>
                                        <p:tav tm="100000">
                                          <p:val>
                                            <p:strVal val="#ppt_y"/>
                                          </p:val>
                                        </p:tav>
                                      </p:tavLst>
                                    </p:anim>
                                  </p:childTnLst>
                                </p:cTn>
                              </p:par>
                              <p:par>
                                <p:cTn id="12" presetID="2" presetClass="entr" presetSubtype="8" accel="50000" decel="50000" fill="hold" grpId="0" nodeType="withEffect">
                                  <p:stCondLst>
                                    <p:cond delay="50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1000" fill="hold"/>
                                        <p:tgtEl>
                                          <p:spTgt spid="42"/>
                                        </p:tgtEl>
                                        <p:attrNameLst>
                                          <p:attrName>ppt_x</p:attrName>
                                        </p:attrNameLst>
                                      </p:cBhvr>
                                      <p:tavLst>
                                        <p:tav tm="0">
                                          <p:val>
                                            <p:strVal val="0-#ppt_w/2"/>
                                          </p:val>
                                        </p:tav>
                                        <p:tav tm="100000">
                                          <p:val>
                                            <p:strVal val="#ppt_x"/>
                                          </p:val>
                                        </p:tav>
                                      </p:tavLst>
                                    </p:anim>
                                    <p:anim calcmode="lin" valueType="num">
                                      <p:cBhvr additive="base">
                                        <p:cTn id="15" dur="1000" fill="hold"/>
                                        <p:tgtEl>
                                          <p:spTgt spid="42"/>
                                        </p:tgtEl>
                                        <p:attrNameLst>
                                          <p:attrName>ppt_y</p:attrName>
                                        </p:attrNameLst>
                                      </p:cBhvr>
                                      <p:tavLst>
                                        <p:tav tm="0">
                                          <p:val>
                                            <p:strVal val="#ppt_y"/>
                                          </p:val>
                                        </p:tav>
                                        <p:tav tm="100000">
                                          <p:val>
                                            <p:strVal val="#ppt_y"/>
                                          </p:val>
                                        </p:tav>
                                      </p:tavLst>
                                    </p:anim>
                                  </p:childTnLst>
                                </p:cTn>
                              </p:par>
                              <p:par>
                                <p:cTn id="16" presetID="2" presetClass="entr" presetSubtype="4" accel="50000" decel="50000"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ppt_x"/>
                                          </p:val>
                                        </p:tav>
                                        <p:tav tm="100000">
                                          <p:val>
                                            <p:strVal val="#ppt_x"/>
                                          </p:val>
                                        </p:tav>
                                      </p:tavLst>
                                    </p:anim>
                                    <p:anim calcmode="lin" valueType="num">
                                      <p:cBhvr additive="base">
                                        <p:cTn id="19" dur="10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2" accel="50000" decel="50000" fill="hold" nodeType="with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000" fill="hold"/>
                                        <p:tgtEl>
                                          <p:spTgt spid="13"/>
                                        </p:tgtEl>
                                        <p:attrNameLst>
                                          <p:attrName>ppt_x</p:attrName>
                                        </p:attrNameLst>
                                      </p:cBhvr>
                                      <p:tavLst>
                                        <p:tav tm="0">
                                          <p:val>
                                            <p:strVal val="1+#ppt_w/2"/>
                                          </p:val>
                                        </p:tav>
                                        <p:tav tm="100000">
                                          <p:val>
                                            <p:strVal val="#ppt_x"/>
                                          </p:val>
                                        </p:tav>
                                      </p:tavLst>
                                    </p:anim>
                                    <p:anim calcmode="lin" valueType="num">
                                      <p:cBhvr additive="base">
                                        <p:cTn id="23" dur="10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1000" fill="hold"/>
                                        <p:tgtEl>
                                          <p:spTgt spid="10"/>
                                        </p:tgtEl>
                                        <p:attrNameLst>
                                          <p:attrName>ppt_x</p:attrName>
                                        </p:attrNameLst>
                                      </p:cBhvr>
                                      <p:tavLst>
                                        <p:tav tm="0">
                                          <p:val>
                                            <p:strVal val="1+#ppt_w/2"/>
                                          </p:val>
                                        </p:tav>
                                        <p:tav tm="100000">
                                          <p:val>
                                            <p:strVal val="#ppt_x"/>
                                          </p:val>
                                        </p:tav>
                                      </p:tavLst>
                                    </p:anim>
                                    <p:anim calcmode="lin" valueType="num">
                                      <p:cBhvr additive="base">
                                        <p:cTn id="27"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2"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0F2210"/>
      </a:accent1>
      <a:accent2>
        <a:srgbClr val="245227"/>
      </a:accent2>
      <a:accent3>
        <a:srgbClr val="488862"/>
      </a:accent3>
      <a:accent4>
        <a:srgbClr val="59AA7A"/>
      </a:accent4>
      <a:accent5>
        <a:srgbClr val="9ED2AE"/>
      </a:accent5>
      <a:accent6>
        <a:srgbClr val="C2ECC9"/>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4_Cutout People Images_RVA_v4.potx" id="{9EFD3A6D-454B-4120-BDB6-D9BB1572EDF6}" vid="{1CA7F7BA-16AA-4A60-9193-FD356F5E6C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35939F-7C23-427B-82B5-9AA2AE62C2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7694D8-244F-490B-B0AD-74457289D3B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AB48CC0-1458-4276-924D-2DA381B9DB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Cutout People Images </Template>
  <TotalTime>0</TotalTime>
  <Words>465</Words>
  <Application>Microsoft Office PowerPoint</Application>
  <PresentationFormat>Custom</PresentationFormat>
  <Paragraphs>69</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Black</vt:lpstr>
      <vt:lpstr>Calibri</vt:lpstr>
      <vt:lpstr>Century Gothic</vt:lpstr>
      <vt:lpstr>Courier New</vt:lpstr>
      <vt:lpstr>Georgia</vt:lpstr>
      <vt:lpstr>Impact</vt:lpstr>
      <vt:lpstr>Trebuchet MS</vt:lpstr>
      <vt:lpstr>Verdana</vt:lpstr>
      <vt:lpstr>Office Theme</vt:lpstr>
      <vt:lpstr>Slide Title Page</vt:lpstr>
      <vt:lpstr>Sample 1</vt:lpstr>
      <vt:lpstr>Sample 2</vt:lpstr>
      <vt:lpstr>Sample 3</vt:lpstr>
      <vt:lpstr>Sample 4</vt:lpstr>
      <vt:lpstr>Sample 5</vt:lpstr>
      <vt:lpstr>Sample 6</vt:lpstr>
      <vt:lpstr>Sample 7</vt:lpstr>
      <vt:lpstr>Sample 8</vt:lpstr>
      <vt:lpstr>Sample 9</vt:lpstr>
      <vt:lpstr>Character Pose Slide</vt:lpstr>
      <vt:lpstr>Call To Action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Title Page</dc:title>
  <dc:creator>Mohamed</dc:creator>
  <cp:lastModifiedBy>Mohamed</cp:lastModifiedBy>
  <cp:revision>1</cp:revision>
  <dcterms:created xsi:type="dcterms:W3CDTF">2021-03-06T07:12:18Z</dcterms:created>
  <dcterms:modified xsi:type="dcterms:W3CDTF">2021-03-06T07:13:06Z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